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sldIdLst>
    <p:sldId id="258" r:id="rId5"/>
    <p:sldId id="260" r:id="rId6"/>
    <p:sldId id="268" r:id="rId7"/>
    <p:sldId id="269" r:id="rId8"/>
    <p:sldId id="270" r:id="rId9"/>
    <p:sldId id="271" r:id="rId10"/>
    <p:sldId id="272" r:id="rId11"/>
    <p:sldId id="274" r:id="rId12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086D61-FCF7-42D8-AFFB-56668CAFE54C}" v="1" dt="2024-04-08T12:52:12.0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8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ørge Leiren" userId="1c36d604-4195-4fb0-89f0-38b1b20ae334" providerId="ADAL" clId="{1B086D61-FCF7-42D8-AFFB-56668CAFE54C}"/>
    <pc:docChg chg="custSel modSld">
      <pc:chgData name="Børge Leiren" userId="1c36d604-4195-4fb0-89f0-38b1b20ae334" providerId="ADAL" clId="{1B086D61-FCF7-42D8-AFFB-56668CAFE54C}" dt="2024-04-08T12:53:29.876" v="18" actId="20577"/>
      <pc:docMkLst>
        <pc:docMk/>
      </pc:docMkLst>
      <pc:sldChg chg="modSp mod">
        <pc:chgData name="Børge Leiren" userId="1c36d604-4195-4fb0-89f0-38b1b20ae334" providerId="ADAL" clId="{1B086D61-FCF7-42D8-AFFB-56668CAFE54C}" dt="2024-04-08T12:51:08.908" v="3" actId="20577"/>
        <pc:sldMkLst>
          <pc:docMk/>
          <pc:sldMk cId="0" sldId="258"/>
        </pc:sldMkLst>
        <pc:spChg chg="mod">
          <ac:chgData name="Børge Leiren" userId="1c36d604-4195-4fb0-89f0-38b1b20ae334" providerId="ADAL" clId="{1B086D61-FCF7-42D8-AFFB-56668CAFE54C}" dt="2024-04-08T12:51:08.908" v="3" actId="20577"/>
          <ac:spMkLst>
            <pc:docMk/>
            <pc:sldMk cId="0" sldId="258"/>
            <ac:spMk id="8195" creationId="{00000000-0000-0000-0000-000000000000}"/>
          </ac:spMkLst>
        </pc:spChg>
      </pc:sldChg>
      <pc:sldChg chg="addSp delSp modSp mod">
        <pc:chgData name="Børge Leiren" userId="1c36d604-4195-4fb0-89f0-38b1b20ae334" providerId="ADAL" clId="{1B086D61-FCF7-42D8-AFFB-56668CAFE54C}" dt="2024-04-08T12:52:19.715" v="10" actId="1076"/>
        <pc:sldMkLst>
          <pc:docMk/>
          <pc:sldMk cId="0" sldId="260"/>
        </pc:sldMkLst>
        <pc:spChg chg="add del">
          <ac:chgData name="Børge Leiren" userId="1c36d604-4195-4fb0-89f0-38b1b20ae334" providerId="ADAL" clId="{1B086D61-FCF7-42D8-AFFB-56668CAFE54C}" dt="2024-04-08T12:51:44.924" v="8" actId="478"/>
          <ac:spMkLst>
            <pc:docMk/>
            <pc:sldMk cId="0" sldId="260"/>
            <ac:spMk id="6" creationId="{39F7F1D4-FE69-2AFC-3CE7-5735BEC21BB7}"/>
          </ac:spMkLst>
        </pc:spChg>
        <pc:spChg chg="mod">
          <ac:chgData name="Børge Leiren" userId="1c36d604-4195-4fb0-89f0-38b1b20ae334" providerId="ADAL" clId="{1B086D61-FCF7-42D8-AFFB-56668CAFE54C}" dt="2024-04-08T12:51:16.027" v="5" actId="20577"/>
          <ac:spMkLst>
            <pc:docMk/>
            <pc:sldMk cId="0" sldId="260"/>
            <ac:spMk id="12290" creationId="{00000000-0000-0000-0000-000000000000}"/>
          </ac:spMkLst>
        </pc:spChg>
        <pc:graphicFrameChg chg="del">
          <ac:chgData name="Børge Leiren" userId="1c36d604-4195-4fb0-89f0-38b1b20ae334" providerId="ADAL" clId="{1B086D61-FCF7-42D8-AFFB-56668CAFE54C}" dt="2024-04-08T12:51:36.334" v="6" actId="478"/>
          <ac:graphicFrameMkLst>
            <pc:docMk/>
            <pc:sldMk cId="0" sldId="260"/>
            <ac:graphicFrameMk id="2" creationId="{46BD1CD2-01B1-4661-A37E-26F8AA5E2F38}"/>
          </ac:graphicFrameMkLst>
        </pc:graphicFrameChg>
        <pc:graphicFrameChg chg="add mod">
          <ac:chgData name="Børge Leiren" userId="1c36d604-4195-4fb0-89f0-38b1b20ae334" providerId="ADAL" clId="{1B086D61-FCF7-42D8-AFFB-56668CAFE54C}" dt="2024-04-08T12:52:19.715" v="10" actId="1076"/>
          <ac:graphicFrameMkLst>
            <pc:docMk/>
            <pc:sldMk cId="0" sldId="260"/>
            <ac:graphicFrameMk id="7" creationId="{57D853B9-61CA-CCBE-03B8-72FC69562F3F}"/>
          </ac:graphicFrameMkLst>
        </pc:graphicFrameChg>
      </pc:sldChg>
      <pc:sldChg chg="modSp mod">
        <pc:chgData name="Børge Leiren" userId="1c36d604-4195-4fb0-89f0-38b1b20ae334" providerId="ADAL" clId="{1B086D61-FCF7-42D8-AFFB-56668CAFE54C}" dt="2024-04-08T12:52:45.055" v="16" actId="20577"/>
        <pc:sldMkLst>
          <pc:docMk/>
          <pc:sldMk cId="2433842370" sldId="268"/>
        </pc:sldMkLst>
        <pc:spChg chg="mod">
          <ac:chgData name="Børge Leiren" userId="1c36d604-4195-4fb0-89f0-38b1b20ae334" providerId="ADAL" clId="{1B086D61-FCF7-42D8-AFFB-56668CAFE54C}" dt="2024-04-08T12:52:45.055" v="16" actId="20577"/>
          <ac:spMkLst>
            <pc:docMk/>
            <pc:sldMk cId="2433842370" sldId="268"/>
            <ac:spMk id="8195" creationId="{00000000-0000-0000-0000-000000000000}"/>
          </ac:spMkLst>
        </pc:spChg>
      </pc:sldChg>
      <pc:sldChg chg="modSp mod">
        <pc:chgData name="Børge Leiren" userId="1c36d604-4195-4fb0-89f0-38b1b20ae334" providerId="ADAL" clId="{1B086D61-FCF7-42D8-AFFB-56668CAFE54C}" dt="2024-04-08T12:53:29.876" v="18" actId="20577"/>
        <pc:sldMkLst>
          <pc:docMk/>
          <pc:sldMk cId="2102795747" sldId="270"/>
        </pc:sldMkLst>
        <pc:spChg chg="mod">
          <ac:chgData name="Børge Leiren" userId="1c36d604-4195-4fb0-89f0-38b1b20ae334" providerId="ADAL" clId="{1B086D61-FCF7-42D8-AFFB-56668CAFE54C}" dt="2024-04-08T12:53:29.876" v="18" actId="20577"/>
          <ac:spMkLst>
            <pc:docMk/>
            <pc:sldMk cId="2102795747" sldId="270"/>
            <ac:spMk id="7" creationId="{00000000-0000-0000-0000-000000000000}"/>
          </ac:spMkLst>
        </pc:spChg>
      </pc:sldChg>
    </pc:docChg>
  </pc:docChgLst>
  <pc:docChgLst>
    <pc:chgData name="Børge Leiren" userId="4df58e02-958b-456c-b4cd-36102266b7b6" providerId="ADAL" clId="{63614B5C-AD66-4E57-A1DD-386D343A0148}"/>
    <pc:docChg chg="custSel modSld">
      <pc:chgData name="Børge Leiren" userId="4df58e02-958b-456c-b4cd-36102266b7b6" providerId="ADAL" clId="{63614B5C-AD66-4E57-A1DD-386D343A0148}" dt="2022-04-07T09:59:08.599" v="6" actId="20577"/>
      <pc:docMkLst>
        <pc:docMk/>
      </pc:docMkLst>
      <pc:sldChg chg="modSp mod">
        <pc:chgData name="Børge Leiren" userId="4df58e02-958b-456c-b4cd-36102266b7b6" providerId="ADAL" clId="{63614B5C-AD66-4E57-A1DD-386D343A0148}" dt="2022-04-07T09:59:08.599" v="6" actId="20577"/>
        <pc:sldMkLst>
          <pc:docMk/>
          <pc:sldMk cId="0" sldId="258"/>
        </pc:sldMkLst>
        <pc:spChg chg="mod">
          <ac:chgData name="Børge Leiren" userId="4df58e02-958b-456c-b4cd-36102266b7b6" providerId="ADAL" clId="{63614B5C-AD66-4E57-A1DD-386D343A0148}" dt="2022-04-07T09:59:08.599" v="6" actId="20577"/>
          <ac:spMkLst>
            <pc:docMk/>
            <pc:sldMk cId="0" sldId="258"/>
            <ac:spMk id="8195" creationId="{00000000-0000-0000-0000-000000000000}"/>
          </ac:spMkLst>
        </pc:spChg>
      </pc:sldChg>
      <pc:sldChg chg="addSp delSp modSp mod">
        <pc:chgData name="Børge Leiren" userId="4df58e02-958b-456c-b4cd-36102266b7b6" providerId="ADAL" clId="{63614B5C-AD66-4E57-A1DD-386D343A0148}" dt="2022-04-07T09:59:01.819" v="4" actId="20577"/>
        <pc:sldMkLst>
          <pc:docMk/>
          <pc:sldMk cId="0" sldId="260"/>
        </pc:sldMkLst>
        <pc:spChg chg="mod">
          <ac:chgData name="Børge Leiren" userId="4df58e02-958b-456c-b4cd-36102266b7b6" providerId="ADAL" clId="{63614B5C-AD66-4E57-A1DD-386D343A0148}" dt="2022-04-07T09:59:01.819" v="4" actId="20577"/>
          <ac:spMkLst>
            <pc:docMk/>
            <pc:sldMk cId="0" sldId="260"/>
            <ac:spMk id="12290" creationId="{00000000-0000-0000-0000-000000000000}"/>
          </ac:spMkLst>
        </pc:spChg>
        <pc:graphicFrameChg chg="add mod">
          <ac:chgData name="Børge Leiren" userId="4df58e02-958b-456c-b4cd-36102266b7b6" providerId="ADAL" clId="{63614B5C-AD66-4E57-A1DD-386D343A0148}" dt="2022-04-07T09:58:58.967" v="2" actId="1076"/>
          <ac:graphicFrameMkLst>
            <pc:docMk/>
            <pc:sldMk cId="0" sldId="260"/>
            <ac:graphicFrameMk id="2" creationId="{46BD1CD2-01B1-4661-A37E-26F8AA5E2F38}"/>
          </ac:graphicFrameMkLst>
        </pc:graphicFrameChg>
        <pc:graphicFrameChg chg="del">
          <ac:chgData name="Børge Leiren" userId="4df58e02-958b-456c-b4cd-36102266b7b6" providerId="ADAL" clId="{63614B5C-AD66-4E57-A1DD-386D343A0148}" dt="2022-04-07T09:58:50.517" v="0" actId="478"/>
          <ac:graphicFrameMkLst>
            <pc:docMk/>
            <pc:sldMk cId="0" sldId="260"/>
            <ac:graphicFrameMk id="6" creationId="{08CF60EF-D272-4F0F-9E94-F246B6219D8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nb-NO" alt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nb-NO" altLang="en-US" noProof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2FAF59B-5A04-4919-B776-58181B7B9C6F}" type="slidenum">
              <a:rPr lang="nb-NO" altLang="en-US"/>
              <a:pPr/>
              <a:t>‹#›</a:t>
            </a:fld>
            <a:endParaRPr lang="nb-NO" altLang="en-US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5B456-F8D2-44CF-B8E5-205BD0C53435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78640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0C7B0-882D-4E6F-A68A-DE2511165935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1814300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5E7241FD-76C0-44B8-BF10-33FA36B0D357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237062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884C5-2D43-440E-AB78-5DC250A34443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275037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16474-5B85-40CF-B899-AC16CDDD6F79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43675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94B84-BA53-4587-A648-F5202AF76AAF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70486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FB3E5-30DC-459A-BAE0-2C9BF7A370A5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191985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37107-D459-4CBB-A4AB-39DB4A42220A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141177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ADDF7-71CF-4C3E-ADAC-13513B65D2A6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100911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FE2BE-847B-45AF-833F-DDB7A17EFAF0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390202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DD94C-21F7-4246-BFBD-851A59942F14}" type="slidenum">
              <a:rPr lang="nb-NO" altLang="en-US"/>
              <a:pPr/>
              <a:t>‹#›</a:t>
            </a:fld>
            <a:endParaRPr lang="nb-NO" altLang="en-US"/>
          </a:p>
        </p:txBody>
      </p:sp>
    </p:spTree>
    <p:extLst>
      <p:ext uri="{BB962C8B-B14F-4D97-AF65-F5344CB8AC3E}">
        <p14:creationId xmlns:p14="http://schemas.microsoft.com/office/powerpoint/2010/main" val="725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en-US"/>
              <a:t>Click to edit Master text styles</a:t>
            </a:r>
          </a:p>
          <a:p>
            <a:pPr lvl="1"/>
            <a:r>
              <a:rPr lang="nb-NO" altLang="en-US"/>
              <a:t>Second level</a:t>
            </a:r>
          </a:p>
          <a:p>
            <a:pPr lvl="2"/>
            <a:r>
              <a:rPr lang="nb-NO" altLang="en-US"/>
              <a:t>Third level</a:t>
            </a:r>
          </a:p>
          <a:p>
            <a:pPr lvl="3"/>
            <a:r>
              <a:rPr lang="nb-NO" altLang="en-US"/>
              <a:t>Fourth level</a:t>
            </a:r>
          </a:p>
          <a:p>
            <a:pPr lvl="4"/>
            <a:r>
              <a:rPr lang="nb-NO" altLang="en-US"/>
              <a:t>Fifth level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nb-NO" alt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5F0915-AAAF-4A7B-B08B-7CF1839AE42A}" type="slidenum">
              <a:rPr lang="nb-NO" altLang="en-US"/>
              <a:pPr/>
              <a:t>‹#›</a:t>
            </a:fld>
            <a:endParaRPr lang="nb-NO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ventor.orientering.n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dirty="0"/>
              <a:t>Info om Ungdomsløp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2400" dirty="0"/>
              <a:t>Ungdomsløp 2024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2400" dirty="0"/>
              <a:t>Klasser/løyper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2400" dirty="0" err="1"/>
              <a:t>Emit</a:t>
            </a:r>
            <a:r>
              <a:rPr lang="nb-NO" altLang="en-US" sz="2400" dirty="0"/>
              <a:t>-brikke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2400" dirty="0"/>
              <a:t>Hvordan melde seg på løp?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2400" dirty="0"/>
              <a:t>Hva skjer på løpsdagen?</a:t>
            </a:r>
          </a:p>
          <a:p>
            <a:pPr marL="0" indent="0">
              <a:buNone/>
            </a:pPr>
            <a:endParaRPr lang="nb-NO" altLang="en-US" sz="24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2400" dirty="0"/>
          </a:p>
          <a:p>
            <a:endParaRPr lang="nb-NO" altLang="en-US" sz="2400" dirty="0"/>
          </a:p>
        </p:txBody>
      </p:sp>
      <p:sp>
        <p:nvSpPr>
          <p:cNvPr id="2" name="AutoShape 2" descr="data:image/jpeg;base64,/9j/4AAQSkZJRgABAQAAAQABAAD/2wCEAAkGBwgHBgkIBwgKCgkLDRYPDQwMDRsUFRAWIB0iIiAdHx8kKDQsJCYxJx8fLT0tMTU3Ojo6Iys/RD84QzQ5OjcBCgoKDQwNGg8PGjclHyU3Nzc3Nzc3Nzc3Nzc3Nzc3Nzc3Nzc3Nzc3Nzc3Nzc3Nzc3Nzc3Nzc3Nzc3Nzc3Nzc3N//AABEIAM8AXgMBEQACEQEDEQH/xAAcAAABBAMBAAAAAAAAAAAAAAAAAQIGBwMFCAT/xABHEAABAwIDBQQEBwwLAAAAAAABAAIDBBEFBiEHEjFBUROBkcEiYXGhFDJCUnKx0RYzQ2JkgpKUorLC4hUjJDQ1RGN0o9Lh/8QAGgEAAgMBAQAAAAAAAAAAAAAAAAECAwUEBv/EADQRAAIBAwIDBAkEAgMAAAAAAAABAgMEERIhBTFBExQyUSIjM0JSYXGBoZGxwfAV4SQ00f/aAAwDAQACEQMRAD8AvFACFAHPmbdpGZ3VFXRsrWUQimcB8GaA4WJAG9rfzVCnJvc06ltRjTyueCCz5szFObzY9ibj/u3j6iFcZhiGZcdHDHcU/XZf+yAPXQ53zLRzMkgx7ELseHWknLwSOodcEepA1zLW2WZ+xrH80ihxeqZLFLTOLGiJrd17bG4sOl1XGTcjsrUqapZity4lacQIAEACABAAgDxY06NmEVz5XOaxtO8uLDYgbp4FJ8hxWXhHMma8Up66sknpISIiB2YkhaHNbbna6p1Js0alKcYbkbfWgtbuxtD7ekezbY+5WmbkxfDH66N1/Eb9iMAKK19/k/oN+xGALH2MYjJ93NHG97WtlglZ8Ruvo3Av3KuPiOyafY5OiVccYIAEACABAAgDQ59eY8k484cRh8/7hSfInB4mmczsDJw6I8QARfoVyPK3PQw01FpZpaumdBMWuHrBXRGSaMK4oulNxZh3FIoE3EwJVs/xWPCMyYZXykNjgnAlPRjvRce4G/cqpejLJo0cVqLguZ1XG9sjA5jg5pFwQdCFcZw5AAgAQAIAEAaXOcAqMpY1C64D6GYafQKT5EoeJHKnbPaYahup3ACL8VQ1nY1dbi4zRnxECWG4FyBcG6jT2eC2+iqlLJp97RdJhhvIAyQzuila9nEKMkmtyylUlTkpROgdi+a5cRpZcErH70lLGH07idTHwLe427j6lCk/dZ2XtNbVY9eZaKuM8EACABAAgDyYvF2+E1sQF9+nkb4tKT5DjzRx7O4Nhibe53TcKqJoVpKMUmehr96ijPVlvBRaxI6Iy1W6+hq+auMfD6A0FzrDijI1Ft4QODm/GBCMhKMo8ye7JK59LnXByw/fnuhd9FzT52Va2mdz9K23OnFcZ4IAEACABACOF2kHnogDjrFIOxkfCRrFK9h7iqImrWSkkMbpSs/O+tLqOG1FGvdoPaVaZj2QsT+zeHDkhrKFCWl5MrmPkaXvdqBcKOUuR0OnKcXKRKNmd/u0wENt/e2nXvR7xYvYHVatOEEACABAAgAQByhnmmbT5rxyBnxWVzyB7T/6qeTNNPVTRpeFNGPxSfeo9SePVI8Mbmh1njS+hVhwU5RziR6GsjGtgo5Z0qEOY2eYbpaCCUJdSFWssYRKtlzC/O+BAODP7SDf2Am3fwR7xLlQ+x1OrjgBAAgAQAIAEAVTtdyLhZwbEcxUUT4sQa4SzkPcWyi4B9Emw66KE1tk6reo9Wh9SjpxuwtHAhiqT3O+qsUzVHirjGEQAovyQGCc7K4HSZ6wVo+TNvHXo1x8lX7xouLjQefI6jVxnAgAQAIAEAMlkZExz5HhjGi7nE2ACG8bsaTbwiss9Z5hq6SowvD42yU8rSyWV4vvtPEAea4atzq9GBtWfDnBqpV5+RSmMU00k7nxMHpchpZOlNY3LLynKXhNSMMqz+DHir+1gZSs6vkPbhNWeTPFJ14ElY1WZY8FqgQS6O3tUXXiWRsKieWb3BIp8Oq2VUMzo54jdkjDYg9brmqVc8jVpUUk1LfJb2U9pBe5lJmCwHBtW3T9MeY8FZSut8VP1OO54b71H9P/AAsuORkjGvjeHNcLtc03BC7k8mM1h4Y9AAgBHHdFyQAOJKAKkz9m91fI6ionkUrDxB++nqfV0Hes2vWdR6VyPQWNoqK1z8X7EAkk3nXJK50sHfryYZAHKSIN5MW4L8EyOADR0QA+wQMUGyQ0x7XEJNZGpE/2d5xfh08eGYg8mikcGxvd+AJ4fm/Ur6Fbs3plyOG+tFVj2kOa/Jb4N1pGAKgCI7Rcc/o3CRSxO3Z6q4OuoYOJ79B4rmuqmmOldTQ4fQ7SpqfJfuUnUSOkeXO5lZ5uPcw3HUJkRCR1CAE9HqgYhI6piDeHVAZQuhSYxbpDMkZsk9yaZdWzLHziuDGjncXVNEAwknVzPkn3Edy0LWpqjh80YHEaHZ1NS5SJmuozylNpFf8AC8xVbQfRgtA3uFz7yVl15aqrPRWMNFBfPchj+CqOkxWumAoAvwSAVAAgQWJOiADdPNBIcGhAx4CQ0SvZpXPpM2UsbT6FS10Lx3Ej3gK23lpqr5nLxCClbt+W5eI4LVPNnPeZ5DLjeIOdxNVL+8QsifjZ6mjtSivkjTEXCiSGsYXcAgALC3igeBRG4i6WQwAYTfl7UBgACH204Ji5ChpLtSB3pEh1tUAxbIGjY5dmdTZgwyVpsW1cWvqLgD7inT2miNdaqMl8mdErZPJnPOZG7uNYgPyqX94rIn42epo+yj9EangFEmK37223RALkNa4m4A48SgMjzezbcbJDEOgACAC1rBADXaPagB7tEhsVA0ZaSTsqunkHyJWO8CChbNClvFo6UHBbZ5EoDODLZjxMdKuT61k1PGz09tvRj9DRKBaY2OIFgLoELvHdIAtfjrqgeRQ8jkEBkUONyUgyF3epAZGuJJF+SAHAkm5SJGQahIkgJtr01Q3genOx0rTO36eJ/wA5gPuW2uR4+WzZRWeW7uZ8VH5QT4gLKq+0keltPYQ+hHTqoFwwRu9XilkMC7h6jxRkeAEfrCMhgXd9YRkMC2HC6QYDdCMjSDcHU+CCWB1tLBIaN3gGU8axyDt6Klb8GcS0TSSBrbjjbn7lZGhOosxKKl7RoSxN7l7YdTmlw+mpi4OMMTI7gWvYALXisJI8xOWqTl5lI7RCI82Ym3rI0+LGrLrL1sj0Vn/14f3qRvlwVReIgYIAEAFkACAFCQ0KgkKkxounZXY5Npx0mlH7ZWpa+zPO8SX/ACH9ES9dBwEax/JGDY7VOq6yOZlQ4AGSGTdJtw01HuVM6EJvL5nVSvK1KOmL2KZxakFFWVFMCT2EzowTxIBIuVmSWG0eipy1QUvNHgSGIgYIEwQAIAEiSHIGKkMuPZI/eyoW/NqpB9R81p2jzTPP8TWK/wBkTVdJnCFAFC5xZ2eYsTb+UvPibrIq+0Z6i1eaEfoaBQLhEALo1pcRe2luqOuBrzEZdzvSHgh7At2BLr6hrRyAQDBAkOHBImK1IC29jr75fq4/mVZ97WrQs36DMLiq9an8iersMsQ8EAUZn5u5mnFB/rNPixp81k1vaSPTWe9vD+9SMKs6AQAXsDcXHNAxAdfRuOl0YF12GgNB9FhHVAPA9AIckTFakBaexqQGhxOHm2Zj/EEfwrusuUkYvFl6UH8v5LFXcZAhQBSe0Zm7mvEbfKdGf+Nqyrhetf8Aeh6SxebeP3/dkSPFVZOoRIAQAiaAVABzQMcFEkOagCS5JzE/LlXM8xmanqABKwGxuL2I8T4qyjWdGXyOe7s1cxSTw0WzlrMVLmCmlmpo5I+xfuObJa/C/JaVGsqqyjAurWVtJRk+ZuLhXHKUttIdvZnrzpYdm0EfQasq4frZf3oelsFi2j9/3IeqjqBAhLoAEACQhLpjHBIkhwSJIzM+KossRZOx194sVjvwfG63cR5LvsXtJGFxlelB/U9u0fFa6gqKSKkqZIWPie53ZuLbkEcwi8qTi0ovA+E0KVSMpTWcYKzk+E4lUuYJAZCC8mQk37+9Z7morUzVrzjSjshwwKp51EI8VDvMeiZxO7XkO/oGQXLq2OzeJDeHvS7yvJke+LyFdgcbLmWva0AXPogWHihXDfKInefIzR5egewSCskLCL3aG2Ki7l5xgXe5Y2M/3O0TQC+qmAPPeaPJHeJdER73IezAMOczfZLM9vzhIEu8TTxgXepmJ+HYPEGPdKNwk6mfjbin2lZ9Bd8n5mKmjwWeqdTxt/rN4hodIfT0BuNfWnPt4x1PkRV5JvGTx10LIK6aKNu6xu7ujuU6ctUU2a9rNzp5ZNtjshGJYpHbR0UbvAn7VoWXikZvGF6MH9T27VB/asOdbTs5PralfeKI+DeCf2/kgOF/4iNbXa4efks+t4Gdl8vVi1WF1L2RNja4iN8hF3AnVwLSb8vZqlTrwTbfyMKUGAwasdSTwGRjA9oBLhftDr0tYag63U+8U1JPAaJGWbDJXTulkq4i5wbcH0b7rgQL30Gh8VGNeKWFEfZs91O2FlAKeoqYb2Ou+NNbjj00VEtTqakixQljApdQBpDsQgBMnaGz26eoa+pSUp5ykHZyHyV2GfBHUxrYyx7Cw7r9dRr36lRUKmrVgl2UsciNS4Xgbo4Y/hrh2Td3eZHq4acdOOmq7lcVk29JDukn0PThtPgtA6NzameYxSdoxzmH427u8gOSrq1K1RNYwWQs5roGITx1NY+aEktLRxFlGmnGOGbNpCUYYZKdldT8Hx2sba4fS38HN+1dtm8TZycWhmnF/P8AgkO1NlosPlPzns8QD5K2+XhZRwV7zX0KueS19w4gjhY2XAbVSCksMxEEnUuPteT5p5RR3eHkM7NvMNPtTyPsI+QdmwaFjPBGWPs4roG6wcGt8AjLH2a8hdPV4IyGhBe3DRGRqIoF/lFLI9Bkaz2pNk1TMhad3W/elksUcEv2X4dLU4tWVAu2OODcLuVy4ED9krqs4uU2zI4vUUacY9cllZiwaHHMMko5zuEnejkHFjhwK0atNVI6WYdrcSt6iqRKnxPIuOUkpDYI6ht9HxyNFx7CRZZsrapE9BT4nbzjnOPsYIcj5gmPo0TR9KZn2oVtUfQJcRt1734Z6Bs5zIf8vTj2zhS7pUIf5W383+g+PZrmJ5s5lHGOrpz5Apq0qEZcVt15/oe+HZXiLmjtcRpGHmGsc77FPuUvMpfF6fSLM7dlFRzxaEeyAn+JPub+IX+Xj8H5B2ymqB/q8WgI/GgI80dzfxAuLx+D8mWLZZMBeTF497nam/mS7i/iD/MLpD8noGzKRvDFmfq38yTsM+8NcaXwfn/R6KbZtEJAarE3vj5tjhDSe8kpxsIp7sUuNSx6EMMmGF4XSYVSNpaCIRxDW17knqTzK7qdONNYiY9atOtPXN7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238" y="4077072"/>
            <a:ext cx="1533525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dirty="0"/>
              <a:t>Ungdomsløp sesongen 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3341" y="5373216"/>
            <a:ext cx="72726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sz="1200" dirty="0"/>
          </a:p>
          <a:p>
            <a:endParaRPr lang="nb-NO" sz="1200" dirty="0"/>
          </a:p>
          <a:p>
            <a:endParaRPr lang="nb-NO" sz="1200" dirty="0"/>
          </a:p>
          <a:p>
            <a:r>
              <a:rPr lang="nb-NO" sz="1200" dirty="0"/>
              <a:t>Mer info om de ulike arrangementene finner du i terminlista på www.eventor.orientering.no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E799AB59-83BA-46E4-A4C4-385CF7713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69899" y="1367523"/>
            <a:ext cx="172963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57D853B9-61CA-CCBE-03B8-72FC69562F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671972"/>
              </p:ext>
            </p:extLst>
          </p:nvPr>
        </p:nvGraphicFramePr>
        <p:xfrm>
          <a:off x="1115616" y="2150577"/>
          <a:ext cx="6600056" cy="3085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0028">
                  <a:extLst>
                    <a:ext uri="{9D8B030D-6E8A-4147-A177-3AD203B41FA5}">
                      <a16:colId xmlns:a16="http://schemas.microsoft.com/office/drawing/2014/main" val="1749151762"/>
                    </a:ext>
                  </a:extLst>
                </a:gridCol>
                <a:gridCol w="3300028">
                  <a:extLst>
                    <a:ext uri="{9D8B030D-6E8A-4147-A177-3AD203B41FA5}">
                      <a16:colId xmlns:a16="http://schemas.microsoft.com/office/drawing/2014/main" val="4112470594"/>
                    </a:ext>
                  </a:extLst>
                </a:gridCol>
              </a:tblGrid>
              <a:tr h="398685">
                <a:tc>
                  <a:txBody>
                    <a:bodyPr/>
                    <a:lstStyle/>
                    <a:p>
                      <a:r>
                        <a:rPr lang="nb-NO" sz="1800" dirty="0"/>
                        <a:t>Dato: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Arrangør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462748"/>
                  </a:ext>
                </a:extLst>
              </a:tr>
              <a:tr h="398685">
                <a:tc>
                  <a:txBody>
                    <a:bodyPr/>
                    <a:lstStyle/>
                    <a:p>
                      <a:r>
                        <a:rPr lang="nb-NO" sz="1800" dirty="0"/>
                        <a:t>15.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Freidig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534158"/>
                  </a:ext>
                </a:extLst>
              </a:tr>
              <a:tr h="398685">
                <a:tc>
                  <a:txBody>
                    <a:bodyPr/>
                    <a:lstStyle/>
                    <a:p>
                      <a:r>
                        <a:rPr lang="nb-NO" sz="1800" dirty="0"/>
                        <a:t>23.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Melhus 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24603"/>
                  </a:ext>
                </a:extLst>
              </a:tr>
              <a:tr h="398685">
                <a:tc>
                  <a:txBody>
                    <a:bodyPr/>
                    <a:lstStyle/>
                    <a:p>
                      <a:r>
                        <a:rPr lang="nb-NO" sz="1800" dirty="0"/>
                        <a:t>30. 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 err="1"/>
                        <a:t>Skogskarane</a:t>
                      </a:r>
                      <a:endParaRPr lang="nb-N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075744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nb-NO" sz="1800" dirty="0"/>
                        <a:t>6. 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Byåsen 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064861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nb-NO" sz="1800" dirty="0"/>
                        <a:t>15. 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OL Trollelg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381019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nb-NO" sz="1800" dirty="0"/>
                        <a:t>30. 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/>
                        <a:t>NTNUI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9025093"/>
                  </a:ext>
                </a:extLst>
              </a:tr>
              <a:tr h="372794">
                <a:tc>
                  <a:txBody>
                    <a:bodyPr/>
                    <a:lstStyle/>
                    <a:p>
                      <a:r>
                        <a:rPr lang="nb-NO" sz="1800" dirty="0"/>
                        <a:t>5. </a:t>
                      </a:r>
                      <a:r>
                        <a:rPr lang="nb-NO" sz="1800"/>
                        <a:t>september</a:t>
                      </a:r>
                      <a:endParaRPr lang="nb-NO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800" dirty="0" err="1"/>
                        <a:t>Nidarøst</a:t>
                      </a:r>
                      <a:endParaRPr lang="nb-NO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0328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dirty="0"/>
              <a:t>Klasser / løyper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Klasseinndeling i orientering følger alder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I tillegg er det for hver aldersgruppe ulike vanskelighetsnivå for å tilpasse ferdighetsnivå til utøver. Følgende 2 ulike nivåer er aktuell for barn opp til og med 12 år og nye utøvere opp tom 14 år: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 marL="0" indent="0">
              <a:buNone/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 marL="0" indent="0">
              <a:buNone/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2400" dirty="0"/>
          </a:p>
          <a:p>
            <a:endParaRPr lang="nb-NO" alt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278507"/>
              </p:ext>
            </p:extLst>
          </p:nvPr>
        </p:nvGraphicFramePr>
        <p:xfrm>
          <a:off x="611560" y="3212976"/>
          <a:ext cx="7776864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200" dirty="0"/>
                        <a:t>Nivå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Beskrivelse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200" dirty="0"/>
                        <a:t>N-løype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Enkleste nivå.</a:t>
                      </a:r>
                      <a:r>
                        <a:rPr lang="nb-NO" sz="1200" baseline="0" dirty="0"/>
                        <a:t> Poster skal ligge langs tydelige </a:t>
                      </a:r>
                      <a:r>
                        <a:rPr lang="nb-NO" sz="1200" baseline="0" dirty="0" err="1"/>
                        <a:t>ledelinjer</a:t>
                      </a:r>
                      <a:r>
                        <a:rPr lang="nb-NO" sz="1200" baseline="0" dirty="0"/>
                        <a:t>; typisk sti, vei, bekker. Mellom postene skal man kunne følge tydelige </a:t>
                      </a:r>
                      <a:r>
                        <a:rPr lang="nb-NO" sz="1200" baseline="0" dirty="0" err="1"/>
                        <a:t>ledelinjer</a:t>
                      </a:r>
                      <a:r>
                        <a:rPr lang="nb-NO" sz="1200" baseline="0" dirty="0"/>
                        <a:t>.</a:t>
                      </a:r>
                      <a:endParaRPr lang="nb-N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200" dirty="0"/>
                        <a:t>C-løype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/>
                        <a:t>Skal</a:t>
                      </a:r>
                      <a:r>
                        <a:rPr lang="nb-NO" sz="1200" baseline="0" dirty="0"/>
                        <a:t> være hakket vanskeligere enn N-løype. Poster kan ligge litt fra </a:t>
                      </a:r>
                      <a:r>
                        <a:rPr lang="nb-NO" sz="1200" baseline="0" dirty="0" err="1"/>
                        <a:t>ledelinjer</a:t>
                      </a:r>
                      <a:r>
                        <a:rPr lang="nb-NO" sz="1200" baseline="0" dirty="0"/>
                        <a:t>, men på tydelige detaljer. Det skal være tydelige </a:t>
                      </a:r>
                      <a:r>
                        <a:rPr lang="nb-NO" sz="1200" baseline="0" dirty="0" err="1"/>
                        <a:t>ledelinjer</a:t>
                      </a:r>
                      <a:r>
                        <a:rPr lang="nb-NO" sz="1200" baseline="0" dirty="0"/>
                        <a:t> mellom postene, men det er ofte kutting mellom </a:t>
                      </a:r>
                      <a:r>
                        <a:rPr lang="nb-NO" sz="1200" baseline="0" dirty="0" err="1"/>
                        <a:t>ledelinjer</a:t>
                      </a:r>
                      <a:r>
                        <a:rPr lang="nb-NO" sz="1200" baseline="0" dirty="0"/>
                        <a:t>. Enkle veivalgstrekk.</a:t>
                      </a:r>
                      <a:endParaRPr lang="nb-N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84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dirty="0"/>
              <a:t>Klasser / løyper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2704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600" dirty="0"/>
              <a:t>Klasser på ungdomsløp (og alle andre løp):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6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6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600" dirty="0"/>
          </a:p>
          <a:p>
            <a:pPr marL="0" indent="0">
              <a:buNone/>
            </a:pPr>
            <a:endParaRPr lang="nb-NO" altLang="en-US" sz="1600" dirty="0"/>
          </a:p>
          <a:p>
            <a:pPr marL="0" indent="0">
              <a:buNone/>
            </a:pPr>
            <a:endParaRPr lang="nb-NO" altLang="en-US" sz="1600" dirty="0"/>
          </a:p>
          <a:p>
            <a:pPr marL="0" indent="0">
              <a:buNone/>
            </a:pPr>
            <a:endParaRPr lang="nb-NO" altLang="en-US" sz="16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6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600" dirty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600" dirty="0"/>
              <a:t>Generelt så anbefales det å velge enkleste nivå på de første løpene og deretter øke vanskelighetsgrad dersom ungene synes det er for enkelt.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600" dirty="0"/>
              <a:t>Det er ikke uvanlig å løpe N-løype flere sesonger, spesielt for de yngste.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600" dirty="0"/>
              <a:t>Utøvere bør klare en N-løype på egen hånd før de går til neste nivå.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600" dirty="0"/>
          </a:p>
          <a:p>
            <a:endParaRPr lang="nb-NO" altLang="en-US" sz="2400" dirty="0"/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9F2BC1EA-ECA3-481F-8BA1-CC800EFBD6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059687"/>
              </p:ext>
            </p:extLst>
          </p:nvPr>
        </p:nvGraphicFramePr>
        <p:xfrm>
          <a:off x="1763688" y="2492899"/>
          <a:ext cx="5760638" cy="1800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3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2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5483">
                  <a:extLst>
                    <a:ext uri="{9D8B030D-6E8A-4147-A177-3AD203B41FA5}">
                      <a16:colId xmlns:a16="http://schemas.microsoft.com/office/drawing/2014/main" val="3201237936"/>
                    </a:ext>
                  </a:extLst>
                </a:gridCol>
                <a:gridCol w="14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2576">
                  <a:extLst>
                    <a:ext uri="{9D8B030D-6E8A-4147-A177-3AD203B41FA5}">
                      <a16:colId xmlns:a16="http://schemas.microsoft.com/office/drawing/2014/main" val="3800990392"/>
                    </a:ext>
                  </a:extLst>
                </a:gridCol>
              </a:tblGrid>
              <a:tr h="257171">
                <a:tc>
                  <a:txBody>
                    <a:bodyPr/>
                    <a:lstStyle/>
                    <a:p>
                      <a:pPr algn="l" fontAlgn="b"/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nb-N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Nivå</a:t>
                      </a:r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l" fontAlgn="b"/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N-løype</a:t>
                      </a:r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C-løype</a:t>
                      </a:r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B-løype</a:t>
                      </a:r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A-løype</a:t>
                      </a:r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Alder</a:t>
                      </a:r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CC000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nb-N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Klasser</a:t>
                      </a:r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nb-N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200" u="none" strike="noStrike">
                          <a:effectLst/>
                        </a:rPr>
                        <a:t>Opp til 10 år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200" u="none" strike="noStrike" dirty="0">
                          <a:effectLst/>
                        </a:rPr>
                        <a:t>N-åpen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H/D 9-10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200" u="none" strike="noStrike">
                          <a:effectLst/>
                        </a:rPr>
                        <a:t>11-12 år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N2-åpen 10-16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H/D 11-12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200" u="none" strike="noStrike">
                          <a:effectLst/>
                        </a:rPr>
                        <a:t>13-14 år</a:t>
                      </a:r>
                      <a:endParaRPr lang="nb-NO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nb-N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N2-åpen 10-16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nb-NO" sz="1200" u="none" strike="noStrike" dirty="0">
                          <a:effectLst/>
                        </a:rPr>
                        <a:t>C-åpen 10-16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H/D 13-14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>
                          <a:effectLst/>
                        </a:rPr>
                        <a:t>H/D 13-14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>
                          <a:effectLst/>
                        </a:rPr>
                        <a:t> 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 algn="l" rtl="0" fontAlgn="ctr"/>
                      <a:r>
                        <a:rPr lang="nb-NO" sz="1200" u="none" strike="noStrike" dirty="0">
                          <a:effectLst/>
                        </a:rPr>
                        <a:t>15-16 år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H/D 15-16B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B-åpen 10-16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H/D 15-16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200" u="none" strike="noStrike" dirty="0">
                          <a:effectLst/>
                        </a:rPr>
                        <a:t>H/D 15-16</a:t>
                      </a:r>
                      <a:endParaRPr lang="nb-N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6" name="Rett pil 4">
            <a:extLst>
              <a:ext uri="{FF2B5EF4-FFF2-40B4-BE49-F238E27FC236}">
                <a16:creationId xmlns:a16="http://schemas.microsoft.com/office/drawing/2014/main" id="{2B05042D-354C-42F6-9581-3B40F7F39508}"/>
              </a:ext>
            </a:extLst>
          </p:cNvPr>
          <p:cNvCxnSpPr/>
          <p:nvPr/>
        </p:nvCxnSpPr>
        <p:spPr>
          <a:xfrm>
            <a:off x="2987824" y="2348880"/>
            <a:ext cx="4248472" cy="0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kstSylinder 6">
            <a:extLst>
              <a:ext uri="{FF2B5EF4-FFF2-40B4-BE49-F238E27FC236}">
                <a16:creationId xmlns:a16="http://schemas.microsoft.com/office/drawing/2014/main" id="{6EFAD168-BF49-429B-80F6-546B3C38F9B9}"/>
              </a:ext>
            </a:extLst>
          </p:cNvPr>
          <p:cNvSpPr txBox="1"/>
          <p:nvPr/>
        </p:nvSpPr>
        <p:spPr>
          <a:xfrm>
            <a:off x="3491879" y="2060848"/>
            <a:ext cx="3816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Enkelt                               Vanskelig</a:t>
            </a:r>
          </a:p>
        </p:txBody>
      </p:sp>
    </p:spTree>
    <p:extLst>
      <p:ext uri="{BB962C8B-B14F-4D97-AF65-F5344CB8AC3E}">
        <p14:creationId xmlns:p14="http://schemas.microsoft.com/office/powerpoint/2010/main" val="1636984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dirty="0" err="1"/>
              <a:t>Emit</a:t>
            </a:r>
            <a:r>
              <a:rPr lang="nb-NO" altLang="en-US" dirty="0"/>
              <a:t>-brikke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2704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2400" dirty="0"/>
          </a:p>
          <a:p>
            <a:endParaRPr lang="nb-NO" altLang="en-US" sz="24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9138" y="1905000"/>
            <a:ext cx="8001000" cy="4412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kern="0" dirty="0"/>
              <a:t>Alle som løper o-løp må bruke en «</a:t>
            </a:r>
            <a:r>
              <a:rPr lang="nb-NO" altLang="en-US" sz="1800" kern="0" dirty="0" err="1"/>
              <a:t>Emit</a:t>
            </a:r>
            <a:r>
              <a:rPr lang="nb-NO" altLang="en-US" sz="1800" kern="0" dirty="0"/>
              <a:t>-brikke» på løp. Den registrerer tid og hvilken poster man har vært på. 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kern="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kern="0" dirty="0"/>
          </a:p>
          <a:p>
            <a:pPr marL="0" indent="0">
              <a:buNone/>
            </a:pPr>
            <a:endParaRPr lang="nb-NO" altLang="en-US" sz="1800" kern="0" dirty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kern="0" dirty="0"/>
              <a:t>Byåsen har noen til utlån dersom man er litt usikker på om man ønsker å kjøpe</a:t>
            </a:r>
            <a:r>
              <a:rPr lang="nb-NO" altLang="en-US" sz="1100" kern="0" dirty="0"/>
              <a:t> (kontakt Børge Leiren)</a:t>
            </a:r>
            <a:r>
              <a:rPr lang="nb-NO" altLang="en-US" sz="1800" kern="0" dirty="0"/>
              <a:t>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kern="0" dirty="0"/>
              <a:t>Klubben har bestilt en del pakker med brikke/kompass som selges til sterkt reduserte priser. 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kern="0" dirty="0"/>
              <a:t>Brikken har en levetid på </a:t>
            </a:r>
            <a:r>
              <a:rPr lang="nb-NO" altLang="en-US" sz="1800" kern="0" dirty="0" err="1"/>
              <a:t>ca</a:t>
            </a:r>
            <a:r>
              <a:rPr lang="nb-NO" altLang="en-US" sz="1800" kern="0" dirty="0"/>
              <a:t> 5 år. Den kan også videreselges til andre om man ikke bruker den mer.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2400" kern="0" dirty="0"/>
          </a:p>
          <a:p>
            <a:endParaRPr lang="nb-NO" altLang="en-US" sz="2400" kern="0" dirty="0"/>
          </a:p>
        </p:txBody>
      </p:sp>
      <p:sp>
        <p:nvSpPr>
          <p:cNvPr id="2" name="AutoShape 2" descr="data:image/jpeg;base64,/9j/4AAQSkZJRgABAQAAAQABAAD/2wCEAAkGBwgHBgkIBwgKCgkLDRYPDQwMDRsUFRAWIB0iIiAdHx8kKDQsJCYxJx8fLT0tMTU3Ojo6Iys/RD84QzQ5OjcBCgoKDQwNGg8PGjclHyU3Nzc3Nzc3Nzc3Nzc3Nzc3Nzc3Nzc3Nzc3Nzc3Nzc3Nzc3Nzc3Nzc3Nzc3Nzc3Nzc3N//AABEIAM8AXgMBEQACEQEDEQH/xAAcAAABBAMBAAAAAAAAAAAAAAAAAQIGBwMFCAT/xABHEAABAwIDBQQEBwwLAAAAAAABAAIDBBEFBiEHEjFBUROBkcEiYXGhFDJCUnKx0RYzQ2JkgpKUorLC4hUjJDQ1RGN0o9Lh/8QAGgEAAgMBAQAAAAAAAAAAAAAAAAECAwUEBv/EADQRAAIBAwIDBAkEAgMAAAAAAAABAgMEERIhBTFBExQyUSIjM0JSYXGBoZGxwfAV4SQ00f/aAAwDAQACEQMRAD8AvFACFAHPmbdpGZ3VFXRsrWUQimcB8GaA4WJAG9rfzVCnJvc06ltRjTyueCCz5szFObzY9ibj/u3j6iFcZhiGZcdHDHcU/XZf+yAPXQ53zLRzMkgx7ELseHWknLwSOodcEepA1zLW2WZ+xrH80ihxeqZLFLTOLGiJrd17bG4sOl1XGTcjsrUqapZity4lacQIAEACABAAgDxY06NmEVz5XOaxtO8uLDYgbp4FJ8hxWXhHMma8Up66sknpISIiB2YkhaHNbbna6p1Js0alKcYbkbfWgtbuxtD7ekezbY+5WmbkxfDH66N1/Eb9iMAKK19/k/oN+xGALH2MYjJ93NHG97WtlglZ8Ruvo3Av3KuPiOyafY5OiVccYIAEACABAAgDQ59eY8k484cRh8/7hSfInB4mmczsDJw6I8QARfoVyPK3PQw01FpZpaumdBMWuHrBXRGSaMK4oulNxZh3FIoE3EwJVs/xWPCMyYZXykNjgnAlPRjvRce4G/cqpejLJo0cVqLguZ1XG9sjA5jg5pFwQdCFcZw5AAgAQAIAEAaXOcAqMpY1C64D6GYafQKT5EoeJHKnbPaYahup3ACL8VQ1nY1dbi4zRnxECWG4FyBcG6jT2eC2+iqlLJp97RdJhhvIAyQzuila9nEKMkmtyylUlTkpROgdi+a5cRpZcErH70lLGH07idTHwLe427j6lCk/dZ2XtNbVY9eZaKuM8EACABAAgDyYvF2+E1sQF9+nkb4tKT5DjzRx7O4Nhibe53TcKqJoVpKMUmehr96ijPVlvBRaxI6Iy1W6+hq+auMfD6A0FzrDijI1Ft4QODm/GBCMhKMo8ye7JK59LnXByw/fnuhd9FzT52Va2mdz9K23OnFcZ4IAEACABACOF2kHnogDjrFIOxkfCRrFK9h7iqImrWSkkMbpSs/O+tLqOG1FGvdoPaVaZj2QsT+zeHDkhrKFCWl5MrmPkaXvdqBcKOUuR0OnKcXKRKNmd/u0wENt/e2nXvR7xYvYHVatOEEACABAAgAQByhnmmbT5rxyBnxWVzyB7T/6qeTNNPVTRpeFNGPxSfeo9SePVI8Mbmh1njS+hVhwU5RziR6GsjGtgo5Z0qEOY2eYbpaCCUJdSFWssYRKtlzC/O+BAODP7SDf2Am3fwR7xLlQ+x1OrjgBAAgAQAIAEAVTtdyLhZwbEcxUUT4sQa4SzkPcWyi4B9Emw66KE1tk6reo9Wh9SjpxuwtHAhiqT3O+qsUzVHirjGEQAovyQGCc7K4HSZ6wVo+TNvHXo1x8lX7xouLjQefI6jVxnAgAQAIAEAMlkZExz5HhjGi7nE2ACG8bsaTbwiss9Z5hq6SowvD42yU8rSyWV4vvtPEAea4atzq9GBtWfDnBqpV5+RSmMU00k7nxMHpchpZOlNY3LLynKXhNSMMqz+DHir+1gZSs6vkPbhNWeTPFJ14ElY1WZY8FqgQS6O3tUXXiWRsKieWb3BIp8Oq2VUMzo54jdkjDYg9brmqVc8jVpUUk1LfJb2U9pBe5lJmCwHBtW3T9MeY8FZSut8VP1OO54b71H9P/AAsuORkjGvjeHNcLtc03BC7k8mM1h4Y9AAgBHHdFyQAOJKAKkz9m91fI6ionkUrDxB++nqfV0Hes2vWdR6VyPQWNoqK1z8X7EAkk3nXJK50sHfryYZAHKSIN5MW4L8EyOADR0QA+wQMUGyQ0x7XEJNZGpE/2d5xfh08eGYg8mikcGxvd+AJ4fm/Ur6Fbs3plyOG+tFVj2kOa/Jb4N1pGAKgCI7Rcc/o3CRSxO3Z6q4OuoYOJ79B4rmuqmmOldTQ4fQ7SpqfJfuUnUSOkeXO5lZ5uPcw3HUJkRCR1CAE9HqgYhI6piDeHVAZQuhSYxbpDMkZsk9yaZdWzLHziuDGjncXVNEAwknVzPkn3Edy0LWpqjh80YHEaHZ1NS5SJmuozylNpFf8AC8xVbQfRgtA3uFz7yVl15aqrPRWMNFBfPchj+CqOkxWumAoAvwSAVAAgQWJOiADdPNBIcGhAx4CQ0SvZpXPpM2UsbT6FS10Lx3Ej3gK23lpqr5nLxCClbt+W5eI4LVPNnPeZ5DLjeIOdxNVL+8QsifjZ6mjtSivkjTEXCiSGsYXcAgALC3igeBRG4i6WQwAYTfl7UBgACH204Ji5ChpLtSB3pEh1tUAxbIGjY5dmdTZgwyVpsW1cWvqLgD7inT2miNdaqMl8mdErZPJnPOZG7uNYgPyqX94rIn42epo+yj9EangFEmK37223RALkNa4m4A48SgMjzezbcbJDEOgACAC1rBADXaPagB7tEhsVA0ZaSTsqunkHyJWO8CChbNClvFo6UHBbZ5EoDODLZjxMdKuT61k1PGz09tvRj9DRKBaY2OIFgLoELvHdIAtfjrqgeRQ8jkEBkUONyUgyF3epAZGuJJF+SAHAkm5SJGQahIkgJtr01Q3genOx0rTO36eJ/wA5gPuW2uR4+WzZRWeW7uZ8VH5QT4gLKq+0keltPYQ+hHTqoFwwRu9XilkMC7h6jxRkeAEfrCMhgXd9YRkMC2HC6QYDdCMjSDcHU+CCWB1tLBIaN3gGU8axyDt6Klb8GcS0TSSBrbjjbn7lZGhOosxKKl7RoSxN7l7YdTmlw+mpi4OMMTI7gWvYALXisJI8xOWqTl5lI7RCI82Ym3rI0+LGrLrL1sj0Vn/14f3qRvlwVReIgYIAEAFkACAFCQ0KgkKkxounZXY5Npx0mlH7ZWpa+zPO8SX/ACH9ES9dBwEax/JGDY7VOq6yOZlQ4AGSGTdJtw01HuVM6EJvL5nVSvK1KOmL2KZxakFFWVFMCT2EzowTxIBIuVmSWG0eipy1QUvNHgSGIgYIEwQAIAEiSHIGKkMuPZI/eyoW/NqpB9R81p2jzTPP8TWK/wBkTVdJnCFAFC5xZ2eYsTb+UvPibrIq+0Z6i1eaEfoaBQLhEALo1pcRe2luqOuBrzEZdzvSHgh7At2BLr6hrRyAQDBAkOHBImK1IC29jr75fq4/mVZ97WrQs36DMLiq9an8iersMsQ8EAUZn5u5mnFB/rNPixp81k1vaSPTWe9vD+9SMKs6AQAXsDcXHNAxAdfRuOl0YF12GgNB9FhHVAPA9AIckTFakBaexqQGhxOHm2Zj/EEfwrusuUkYvFl6UH8v5LFXcZAhQBSe0Zm7mvEbfKdGf+Nqyrhetf8Aeh6SxebeP3/dkSPFVZOoRIAQAiaAVABzQMcFEkOagCS5JzE/LlXM8xmanqABKwGxuL2I8T4qyjWdGXyOe7s1cxSTw0WzlrMVLmCmlmpo5I+xfuObJa/C/JaVGsqqyjAurWVtJRk+ZuLhXHKUttIdvZnrzpYdm0EfQasq4frZf3oelsFi2j9/3IeqjqBAhLoAEACQhLpjHBIkhwSJIzM+KossRZOx194sVjvwfG63cR5LvsXtJGFxlelB/U9u0fFa6gqKSKkqZIWPie53ZuLbkEcwi8qTi0ovA+E0KVSMpTWcYKzk+E4lUuYJAZCC8mQk37+9Z7morUzVrzjSjshwwKp51EI8VDvMeiZxO7XkO/oGQXLq2OzeJDeHvS7yvJke+LyFdgcbLmWva0AXPogWHihXDfKInefIzR5egewSCskLCL3aG2Ki7l5xgXe5Y2M/3O0TQC+qmAPPeaPJHeJdER73IezAMOczfZLM9vzhIEu8TTxgXepmJ+HYPEGPdKNwk6mfjbin2lZ9Bd8n5mKmjwWeqdTxt/rN4hodIfT0BuNfWnPt4x1PkRV5JvGTx10LIK6aKNu6xu7ujuU6ctUU2a9rNzp5ZNtjshGJYpHbR0UbvAn7VoWXikZvGF6MH9T27VB/asOdbTs5PralfeKI+DeCf2/kgOF/4iNbXa4efks+t4Gdl8vVi1WF1L2RNja4iN8hF3AnVwLSb8vZqlTrwTbfyMKUGAwasdSTwGRjA9oBLhftDr0tYag63U+8U1JPAaJGWbDJXTulkq4i5wbcH0b7rgQL30Gh8VGNeKWFEfZs91O2FlAKeoqYb2Ou+NNbjj00VEtTqakixQljApdQBpDsQgBMnaGz26eoa+pSUp5ykHZyHyV2GfBHUxrYyx7Cw7r9dRr36lRUKmrVgl2UsciNS4Xgbo4Y/hrh2Td3eZHq4acdOOmq7lcVk29JDukn0PThtPgtA6NzameYxSdoxzmH427u8gOSrq1K1RNYwWQs5roGITx1NY+aEktLRxFlGmnGOGbNpCUYYZKdldT8Hx2sba4fS38HN+1dtm8TZycWhmnF/P8AgkO1NlosPlPzns8QD5K2+XhZRwV7zX0KueS19w4gjhY2XAbVSCksMxEEnUuPteT5p5RR3eHkM7NvMNPtTyPsI+QdmwaFjPBGWPs4roG6wcGt8AjLH2a8hdPV4IyGhBe3DRGRqIoF/lFLI9Bkaz2pNk1TMhad3W/elksUcEv2X4dLU4tWVAu2OODcLuVy4ED9krqs4uU2zI4vUUacY9cllZiwaHHMMko5zuEnejkHFjhwK0atNVI6WYdrcSt6iqRKnxPIuOUkpDYI6ht9HxyNFx7CRZZsrapE9BT4nbzjnOPsYIcj5gmPo0TR9KZn2oVtUfQJcRt1734Z6Bs5zIf8vTj2zhS7pUIf5W383+g+PZrmJ5s5lHGOrpz5Apq0qEZcVt15/oe+HZXiLmjtcRpGHmGsc77FPuUvMpfF6fSLM7dlFRzxaEeyAn+JPub+IX+Xj8H5B2ymqB/q8WgI/GgI80dzfxAuLx+D8mWLZZMBeTF497nam/mS7i/iD/MLpD8noGzKRvDFmfq38yTsM+8NcaXwfn/R6KbZtEJAarE3vj5tjhDSe8kpxsIp7sUuNSx6EMMmGF4XSYVSNpaCIRxDW17knqTzK7qdONNYiY9atOtPXN7n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3" name="AutoShape 4" descr="data:image/jpeg;base64,/9j/4AAQSkZJRgABAQAAAQABAAD/2wCEAAkGBwgHBgkIBwgKCgkLDRYPDQwMDRsUFRAWIB0iIiAdHx8kKDQsJCYxJx8fLT0tMTU3Ojo6Iys/RD84QzQ5OjcBCgoKDQwNGg8PGjclHyU3Nzc3Nzc3Nzc3Nzc3Nzc3Nzc3Nzc3Nzc3Nzc3Nzc3Nzc3Nzc3Nzc3Nzc3Nzc3Nzc3N//AABEIAM8AXgMBEQACEQEDEQH/xAAcAAABBAMBAAAAAAAAAAAAAAAAAQIGBwMFCAT/xABHEAABAwIDBQQEBwwLAAAAAAABAAIDBBEFBiEHEjFBUROBkcEiYXGhFDJCUnKx0RYzQ2JkgpKUorLC4hUjJDQ1RGN0o9Lh/8QAGgEAAgMBAQAAAAAAAAAAAAAAAAECAwUEBv/EADQRAAIBAwIDBAkEAgMAAAAAAAABAgMEERIhBTFBExQyUSIjM0JSYXGBoZGxwfAV4SQ00f/aAAwDAQACEQMRAD8AvFACFAHPmbdpGZ3VFXRsrWUQimcB8GaA4WJAG9rfzVCnJvc06ltRjTyueCCz5szFObzY9ibj/u3j6iFcZhiGZcdHDHcU/XZf+yAPXQ53zLRzMkgx7ELseHWknLwSOodcEepA1zLW2WZ+xrH80ihxeqZLFLTOLGiJrd17bG4sOl1XGTcjsrUqapZity4lacQIAEACABAAgDxY06NmEVz5XOaxtO8uLDYgbp4FJ8hxWXhHMma8Up66sknpISIiB2YkhaHNbbna6p1Js0alKcYbkbfWgtbuxtD7ekezbY+5WmbkxfDH66N1/Eb9iMAKK19/k/oN+xGALH2MYjJ93NHG97WtlglZ8Ruvo3Av3KuPiOyafY5OiVccYIAEACABAAgDQ59eY8k484cRh8/7hSfInB4mmczsDJw6I8QARfoVyPK3PQw01FpZpaumdBMWuHrBXRGSaMK4oulNxZh3FIoE3EwJVs/xWPCMyYZXykNjgnAlPRjvRce4G/cqpejLJo0cVqLguZ1XG9sjA5jg5pFwQdCFcZw5AAgAQAIAEAaXOcAqMpY1C64D6GYafQKT5EoeJHKnbPaYahup3ACL8VQ1nY1dbi4zRnxECWG4FyBcG6jT2eC2+iqlLJp97RdJhhvIAyQzuila9nEKMkmtyylUlTkpROgdi+a5cRpZcErH70lLGH07idTHwLe427j6lCk/dZ2XtNbVY9eZaKuM8EACABAAgDyYvF2+E1sQF9+nkb4tKT5DjzRx7O4Nhibe53TcKqJoVpKMUmehr96ijPVlvBRaxI6Iy1W6+hq+auMfD6A0FzrDijI1Ft4QODm/GBCMhKMo8ye7JK59LnXByw/fnuhd9FzT52Va2mdz9K23OnFcZ4IAEACABACOF2kHnogDjrFIOxkfCRrFK9h7iqImrWSkkMbpSs/O+tLqOG1FGvdoPaVaZj2QsT+zeHDkhrKFCWl5MrmPkaXvdqBcKOUuR0OnKcXKRKNmd/u0wENt/e2nXvR7xYvYHVatOEEACABAAgAQByhnmmbT5rxyBnxWVzyB7T/6qeTNNPVTRpeFNGPxSfeo9SePVI8Mbmh1njS+hVhwU5RziR6GsjGtgo5Z0qEOY2eYbpaCCUJdSFWssYRKtlzC/O+BAODP7SDf2Am3fwR7xLlQ+x1OrjgBAAgAQAIAEAVTtdyLhZwbEcxUUT4sQa4SzkPcWyi4B9Emw66KE1tk6reo9Wh9SjpxuwtHAhiqT3O+qsUzVHirjGEQAovyQGCc7K4HSZ6wVo+TNvHXo1x8lX7xouLjQefI6jVxnAgAQAIAEAMlkZExz5HhjGi7nE2ACG8bsaTbwiss9Z5hq6SowvD42yU8rSyWV4vvtPEAea4atzq9GBtWfDnBqpV5+RSmMU00k7nxMHpchpZOlNY3LLynKXhNSMMqz+DHir+1gZSs6vkPbhNWeTPFJ14ElY1WZY8FqgQS6O3tUXXiWRsKieWb3BIp8Oq2VUMzo54jdkjDYg9brmqVc8jVpUUk1LfJb2U9pBe5lJmCwHBtW3T9MeY8FZSut8VP1OO54b71H9P/AAsuORkjGvjeHNcLtc03BC7k8mM1h4Y9AAgBHHdFyQAOJKAKkz9m91fI6ionkUrDxB++nqfV0Hes2vWdR6VyPQWNoqK1z8X7EAkk3nXJK50sHfryYZAHKSIN5MW4L8EyOADR0QA+wQMUGyQ0x7XEJNZGpE/2d5xfh08eGYg8mikcGxvd+AJ4fm/Ur6Fbs3plyOG+tFVj2kOa/Jb4N1pGAKgCI7Rcc/o3CRSxO3Z6q4OuoYOJ79B4rmuqmmOldTQ4fQ7SpqfJfuUnUSOkeXO5lZ5uPcw3HUJkRCR1CAE9HqgYhI6piDeHVAZQuhSYxbpDMkZsk9yaZdWzLHziuDGjncXVNEAwknVzPkn3Edy0LWpqjh80YHEaHZ1NS5SJmuozylNpFf8AC8xVbQfRgtA3uFz7yVl15aqrPRWMNFBfPchj+CqOkxWumAoAvwSAVAAgQWJOiADdPNBIcGhAx4CQ0SvZpXPpM2UsbT6FS10Lx3Ej3gK23lpqr5nLxCClbt+W5eI4LVPNnPeZ5DLjeIOdxNVL+8QsifjZ6mjtSivkjTEXCiSGsYXcAgALC3igeBRG4i6WQwAYTfl7UBgACH204Ji5ChpLtSB3pEh1tUAxbIGjY5dmdTZgwyVpsW1cWvqLgD7inT2miNdaqMl8mdErZPJnPOZG7uNYgPyqX94rIn42epo+yj9EangFEmK37223RALkNa4m4A48SgMjzezbcbJDEOgACAC1rBADXaPagB7tEhsVA0ZaSTsqunkHyJWO8CChbNClvFo6UHBbZ5EoDODLZjxMdKuT61k1PGz09tvRj9DRKBaY2OIFgLoELvHdIAtfjrqgeRQ8jkEBkUONyUgyF3epAZGuJJF+SAHAkm5SJGQahIkgJtr01Q3genOx0rTO36eJ/wA5gPuW2uR4+WzZRWeW7uZ8VH5QT4gLKq+0keltPYQ+hHTqoFwwRu9XilkMC7h6jxRkeAEfrCMhgXd9YRkMC2HC6QYDdCMjSDcHU+CCWB1tLBIaN3gGU8axyDt6Klb8GcS0TSSBrbjjbn7lZGhOosxKKl7RoSxN7l7YdTmlw+mpi4OMMTI7gWvYALXisJI8xOWqTl5lI7RCI82Ym3rI0+LGrLrL1sj0Vn/14f3qRvlwVReIgYIAEAFkACAFCQ0KgkKkxounZXY5Npx0mlH7ZWpa+zPO8SX/ACH9ES9dBwEax/JGDY7VOq6yOZlQ4AGSGTdJtw01HuVM6EJvL5nVSvK1KOmL2KZxakFFWVFMCT2EzowTxIBIuVmSWG0eipy1QUvNHgSGIgYIEwQAIAEiSHIGKkMuPZI/eyoW/NqpB9R81p2jzTPP8TWK/wBkTVdJnCFAFC5xZ2eYsTb+UvPibrIq+0Z6i1eaEfoaBQLhEALo1pcRe2luqOuBrzEZdzvSHgh7At2BLr6hrRyAQDBAkOHBImK1IC29jr75fq4/mVZ97WrQs36DMLiq9an8iersMsQ8EAUZn5u5mnFB/rNPixp81k1vaSPTWe9vD+9SMKs6AQAXsDcXHNAxAdfRuOl0YF12GgNB9FhHVAPA9AIckTFakBaexqQGhxOHm2Zj/EEfwrusuUkYvFl6UH8v5LFXcZAhQBSe0Zm7mvEbfKdGf+Nqyrhetf8Aeh6SxebeP3/dkSPFVZOoRIAQAiaAVABzQMcFEkOagCS5JzE/LlXM8xmanqABKwGxuL2I8T4qyjWdGXyOe7s1cxSTw0WzlrMVLmCmlmpo5I+xfuObJa/C/JaVGsqqyjAurWVtJRk+ZuLhXHKUttIdvZnrzpYdm0EfQasq4frZf3oelsFi2j9/3IeqjqBAhLoAEACQhLpjHBIkhwSJIzM+KossRZOx194sVjvwfG63cR5LvsXtJGFxlelB/U9u0fFa6gqKSKkqZIWPie53ZuLbkEcwi8qTi0ovA+E0KVSMpTWcYKzk+E4lUuYJAZCC8mQk37+9Z7morUzVrzjSjshwwKp51EI8VDvMeiZxO7XkO/oGQXLq2OzeJDeHvS7yvJke+LyFdgcbLmWva0AXPogWHihXDfKInefIzR5egewSCskLCL3aG2Ki7l5xgXe5Y2M/3O0TQC+qmAPPeaPJHeJdER73IezAMOczfZLM9vzhIEu8TTxgXepmJ+HYPEGPdKNwk6mfjbin2lZ9Bd8n5mKmjwWeqdTxt/rN4hodIfT0BuNfWnPt4x1PkRV5JvGTx10LIK6aKNu6xu7ujuU6ctUU2a9rNzp5ZNtjshGJYpHbR0UbvAn7VoWXikZvGF6MH9T27VB/asOdbTs5PralfeKI+DeCf2/kgOF/4iNbXa4efks+t4Gdl8vVi1WF1L2RNja4iN8hF3AnVwLSb8vZqlTrwTbfyMKUGAwasdSTwGRjA9oBLhftDr0tYag63U+8U1JPAaJGWbDJXTulkq4i5wbcH0b7rgQL30Gh8VGNeKWFEfZs91O2FlAKeoqYb2Ou+NNbjj00VEtTqakixQljApdQBpDsQgBMnaGz26eoa+pSUp5ykHZyHyV2GfBHUxrYyx7Cw7r9dRr36lRUKmrVgl2UsciNS4Xgbo4Y/hrh2Td3eZHq4acdOOmq7lcVk29JDukn0PThtPgtA6NzameYxSdoxzmH427u8gOSrq1K1RNYwWQs5roGITx1NY+aEktLRxFlGmnGOGbNpCUYYZKdldT8Hx2sba4fS38HN+1dtm8TZycWhmnF/P8AgkO1NlosPlPzns8QD5K2+XhZRwV7zX0KueS19w4gjhY2XAbVSCksMxEEnUuPteT5p5RR3eHkM7NvMNPtTyPsI+QdmwaFjPBGWPs4roG6wcGt8AjLH2a8hdPV4IyGhBe3DRGRqIoF/lFLI9Bkaz2pNk1TMhad3W/elksUcEv2X4dLU4tWVAu2OODcLuVy4ED9krqs4uU2zI4vUUacY9cllZiwaHHMMko5zuEnejkHFjhwK0atNVI6WYdrcSt6iqRKnxPIuOUkpDYI6ht9HxyNFx7CRZZsrapE9BT4nbzjnOPsYIcj5gmPo0TR9KZn2oVtUfQJcRt1734Z6Bs5zIf8vTj2zhS7pUIf5W383+g+PZrmJ5s5lHGOrpz5Apq0qEZcVt15/oe+HZXiLmjtcRpGHmGsc77FPuUvMpfF6fSLM7dlFRzxaEeyAn+JPub+IX+Xj8H5B2ymqB/q8WgI/GgI80dzfxAuLx+D8mWLZZMBeTF497nam/mS7i/iD/MLpD8noGzKRvDFmfq38yTsM+8NcaXwfn/R6KbZtEJAarE3vj5tjhDSe8kpxsIp7sUuNSx6EMMmGF4XSYVSNpaCIRxDW17knqTzK7qdONNYiY9atOtPXN7n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4" name="AutoShape 6" descr="data:image/jpeg;base64,/9j/4AAQSkZJRgABAQAAAQABAAD/2wCEAAkGBwgHBgkIBwgKCgkLDRYPDQwMDRsUFRAWIB0iIiAdHx8kKDQsJCYxJx8fLT0tMTU3Ojo6Iys/RD84QzQ5OjcBCgoKDQwNGg8PGjclHyU3Nzc3Nzc3Nzc3Nzc3Nzc3Nzc3Nzc3Nzc3Nzc3Nzc3Nzc3Nzc3Nzc3Nzc3Nzc3Nzc3N//AABEIAM8AXgMBEQACEQEDEQH/xAAcAAABBAMBAAAAAAAAAAAAAAAAAQIGBwMFCAT/xABHEAABAwIDBQQEBwwLAAAAAAABAAIDBBEFBiEHEjFBUROBkcEiYXGhFDJCUnKx0RYzQ2JkgpKUorLC4hUjJDQ1RGN0o9Lh/8QAGgEAAgMBAQAAAAAAAAAAAAAAAAECAwUEBv/EADQRAAIBAwIDBAkEAgMAAAAAAAABAgMEERIhBTFBExQyUSIjM0JSYXGBoZGxwfAV4SQ00f/aAAwDAQACEQMRAD8AvFACFAHPmbdpGZ3VFXRsrWUQimcB8GaA4WJAG9rfzVCnJvc06ltRjTyueCCz5szFObzY9ibj/u3j6iFcZhiGZcdHDHcU/XZf+yAPXQ53zLRzMkgx7ELseHWknLwSOodcEepA1zLW2WZ+xrH80ihxeqZLFLTOLGiJrd17bG4sOl1XGTcjsrUqapZity4lacQIAEACABAAgDxY06NmEVz5XOaxtO8uLDYgbp4FJ8hxWXhHMma8Up66sknpISIiB2YkhaHNbbna6p1Js0alKcYbkbfWgtbuxtD7ekezbY+5WmbkxfDH66N1/Eb9iMAKK19/k/oN+xGALH2MYjJ93NHG97WtlglZ8Ruvo3Av3KuPiOyafY5OiVccYIAEACABAAgDQ59eY8k484cRh8/7hSfInB4mmczsDJw6I8QARfoVyPK3PQw01FpZpaumdBMWuHrBXRGSaMK4oulNxZh3FIoE3EwJVs/xWPCMyYZXykNjgnAlPRjvRce4G/cqpejLJo0cVqLguZ1XG9sjA5jg5pFwQdCFcZw5AAgAQAIAEAaXOcAqMpY1C64D6GYafQKT5EoeJHKnbPaYahup3ACL8VQ1nY1dbi4zRnxECWG4FyBcG6jT2eC2+iqlLJp97RdJhhvIAyQzuila9nEKMkmtyylUlTkpROgdi+a5cRpZcErH70lLGH07idTHwLe427j6lCk/dZ2XtNbVY9eZaKuM8EACABAAgDyYvF2+E1sQF9+nkb4tKT5DjzRx7O4Nhibe53TcKqJoVpKMUmehr96ijPVlvBRaxI6Iy1W6+hq+auMfD6A0FzrDijI1Ft4QODm/GBCMhKMo8ye7JK59LnXByw/fnuhd9FzT52Va2mdz9K23OnFcZ4IAEACABACOF2kHnogDjrFIOxkfCRrFK9h7iqImrWSkkMbpSs/O+tLqOG1FGvdoPaVaZj2QsT+zeHDkhrKFCWl5MrmPkaXvdqBcKOUuR0OnKcXKRKNmd/u0wENt/e2nXvR7xYvYHVatOEEACABAAgAQByhnmmbT5rxyBnxWVzyB7T/6qeTNNPVTRpeFNGPxSfeo9SePVI8Mbmh1njS+hVhwU5RziR6GsjGtgo5Z0qEOY2eYbpaCCUJdSFWssYRKtlzC/O+BAODP7SDf2Am3fwR7xLlQ+x1OrjgBAAgAQAIAEAVTtdyLhZwbEcxUUT4sQa4SzkPcWyi4B9Emw66KE1tk6reo9Wh9SjpxuwtHAhiqT3O+qsUzVHirjGEQAovyQGCc7K4HSZ6wVo+TNvHXo1x8lX7xouLjQefI6jVxnAgAQAIAEAMlkZExz5HhjGi7nE2ACG8bsaTbwiss9Z5hq6SowvD42yU8rSyWV4vvtPEAea4atzq9GBtWfDnBqpV5+RSmMU00k7nxMHpchpZOlNY3LLynKXhNSMMqz+DHir+1gZSs6vkPbhNWeTPFJ14ElY1WZY8FqgQS6O3tUXXiWRsKieWb3BIp8Oq2VUMzo54jdkjDYg9brmqVc8jVpUUk1LfJb2U9pBe5lJmCwHBtW3T9MeY8FZSut8VP1OO54b71H9P/AAsuORkjGvjeHNcLtc03BC7k8mM1h4Y9AAgBHHdFyQAOJKAKkz9m91fI6ionkUrDxB++nqfV0Hes2vWdR6VyPQWNoqK1z8X7EAkk3nXJK50sHfryYZAHKSIN5MW4L8EyOADR0QA+wQMUGyQ0x7XEJNZGpE/2d5xfh08eGYg8mikcGxvd+AJ4fm/Ur6Fbs3plyOG+tFVj2kOa/Jb4N1pGAKgCI7Rcc/o3CRSxO3Z6q4OuoYOJ79B4rmuqmmOldTQ4fQ7SpqfJfuUnUSOkeXO5lZ5uPcw3HUJkRCR1CAE9HqgYhI6piDeHVAZQuhSYxbpDMkZsk9yaZdWzLHziuDGjncXVNEAwknVzPkn3Edy0LWpqjh80YHEaHZ1NS5SJmuozylNpFf8AC8xVbQfRgtA3uFz7yVl15aqrPRWMNFBfPchj+CqOkxWumAoAvwSAVAAgQWJOiADdPNBIcGhAx4CQ0SvZpXPpM2UsbT6FS10Lx3Ej3gK23lpqr5nLxCClbt+W5eI4LVPNnPeZ5DLjeIOdxNVL+8QsifjZ6mjtSivkjTEXCiSGsYXcAgALC3igeBRG4i6WQwAYTfl7UBgACH204Ji5ChpLtSB3pEh1tUAxbIGjY5dmdTZgwyVpsW1cWvqLgD7inT2miNdaqMl8mdErZPJnPOZG7uNYgPyqX94rIn42epo+yj9EangFEmK37223RALkNa4m4A48SgMjzezbcbJDEOgACAC1rBADXaPagB7tEhsVA0ZaSTsqunkHyJWO8CChbNClvFo6UHBbZ5EoDODLZjxMdKuT61k1PGz09tvRj9DRKBaY2OIFgLoELvHdIAtfjrqgeRQ8jkEBkUONyUgyF3epAZGuJJF+SAHAkm5SJGQahIkgJtr01Q3genOx0rTO36eJ/wA5gPuW2uR4+WzZRWeW7uZ8VH5QT4gLKq+0keltPYQ+hHTqoFwwRu9XilkMC7h6jxRkeAEfrCMhgXd9YRkMC2HC6QYDdCMjSDcHU+CCWB1tLBIaN3gGU8axyDt6Klb8GcS0TSSBrbjjbn7lZGhOosxKKl7RoSxN7l7YdTmlw+mpi4OMMTI7gWvYALXisJI8xOWqTl5lI7RCI82Ym3rI0+LGrLrL1sj0Vn/14f3qRvlwVReIgYIAEAFkACAFCQ0KgkKkxounZXY5Npx0mlH7ZWpa+zPO8SX/ACH9ES9dBwEax/JGDY7VOq6yOZlQ4AGSGTdJtw01HuVM6EJvL5nVSvK1KOmL2KZxakFFWVFMCT2EzowTxIBIuVmSWG0eipy1QUvNHgSGIgYIEwQAIAEiSHIGKkMuPZI/eyoW/NqpB9R81p2jzTPP8TWK/wBkTVdJnCFAFC5xZ2eYsTb+UvPibrIq+0Z6i1eaEfoaBQLhEALo1pcRe2luqOuBrzEZdzvSHgh7At2BLr6hrRyAQDBAkOHBImK1IC29jr75fq4/mVZ97WrQs36DMLiq9an8iersMsQ8EAUZn5u5mnFB/rNPixp81k1vaSPTWe9vD+9SMKs6AQAXsDcXHNAxAdfRuOl0YF12GgNB9FhHVAPA9AIckTFakBaexqQGhxOHm2Zj/EEfwrusuUkYvFl6UH8v5LFXcZAhQBSe0Zm7mvEbfKdGf+Nqyrhetf8Aeh6SxebeP3/dkSPFVZOoRIAQAiaAVABzQMcFEkOagCS5JzE/LlXM8xmanqABKwGxuL2I8T4qyjWdGXyOe7s1cxSTw0WzlrMVLmCmlmpo5I+xfuObJa/C/JaVGsqqyjAurWVtJRk+ZuLhXHKUttIdvZnrzpYdm0EfQasq4frZf3oelsFi2j9/3IeqjqBAhLoAEACQhLpjHBIkhwSJIzM+KossRZOx194sVjvwfG63cR5LvsXtJGFxlelB/U9u0fFa6gqKSKkqZIWPie53ZuLbkEcwi8qTi0ovA+E0KVSMpTWcYKzk+E4lUuYJAZCC8mQk37+9Z7morUzVrzjSjshwwKp51EI8VDvMeiZxO7XkO/oGQXLq2OzeJDeHvS7yvJke+LyFdgcbLmWva0AXPogWHihXDfKInefIzR5egewSCskLCL3aG2Ki7l5xgXe5Y2M/3O0TQC+qmAPPeaPJHeJdER73IezAMOczfZLM9vzhIEu8TTxgXepmJ+HYPEGPdKNwk6mfjbin2lZ9Bd8n5mKmjwWeqdTxt/rN4hodIfT0BuNfWnPt4x1PkRV5JvGTx10LIK6aKNu6xu7ujuU6ctUU2a9rNzp5ZNtjshGJYpHbR0UbvAn7VoWXikZvGF6MH9T27VB/asOdbTs5PralfeKI+DeCf2/kgOF/4iNbXa4efks+t4Gdl8vVi1WF1L2RNja4iN8hF3AnVwLSb8vZqlTrwTbfyMKUGAwasdSTwGRjA9oBLhftDr0tYag63U+8U1JPAaJGWbDJXTulkq4i5wbcH0b7rgQL30Gh8VGNeKWFEfZs91O2FlAKeoqYb2Ou+NNbjj00VEtTqakixQljApdQBpDsQgBMnaGz26eoa+pSUp5ykHZyHyV2GfBHUxrYyx7Cw7r9dRr36lRUKmrVgl2UsciNS4Xgbo4Y/hrh2Td3eZHq4acdOOmq7lcVk29JDukn0PThtPgtA6NzameYxSdoxzmH427u8gOSrq1K1RNYwWQs5roGITx1NY+aEktLRxFlGmnGOGbNpCUYYZKdldT8Hx2sba4fS38HN+1dtm8TZycWhmnF/P8AgkO1NlosPlPzns8QD5K2+XhZRwV7zX0KueS19w4gjhY2XAbVSCksMxEEnUuPteT5p5RR3eHkM7NvMNPtTyPsI+QdmwaFjPBGWPs4roG6wcGt8AjLH2a8hdPV4IyGhBe3DRGRqIoF/lFLI9Bkaz2pNk1TMhad3W/elksUcEv2X4dLU4tWVAu2OODcLuVy4ED9krqs4uU2zI4vUUacY9cllZiwaHHMMko5zuEnejkHFjhwK0atNVI6WYdrcSt6iqRKnxPIuOUkpDYI6ht9HxyNFx7CRZZsrapE9BT4nbzjnOPsYIcj5gmPo0TR9KZn2oVtUfQJcRt1734Z6Bs5zIf8vTj2zhS7pUIf5W383+g+PZrmJ5s5lHGOrpz5Apq0qEZcVt15/oe+HZXiLmjtcRpGHmGsc77FPuUvMpfF6fSLM7dlFRzxaEeyAn+JPub+IX+Xj8H5B2ymqB/q8WgI/GgI80dzfxAuLx+D8mWLZZMBeTF497nam/mS7i/iD/MLpD8noGzKRvDFmfq38yTsM+8NcaXwfn/R6KbZtEJAarE3vj5tjhDSe8kpxsIp7sUuNSx6EMMmGF4XSYVSNpaCIRxDW17knqTzK7qdONNYiY9atOtPXN7n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5" name="AutoShape 8" descr="data:image/jpeg;base64,/9j/4AAQSkZJRgABAQAAAQABAAD/2wCEAAkGBwgHBgkIBwgKCgkLDRYPDQwMDRsUFRAWIB0iIiAdHx8kKDQsJCYxJx8fLT0tMTU3Ojo6Iys/RD84QzQ5OjcBCgoKDQwNGg8PGjclHyU3Nzc3Nzc3Nzc3Nzc3Nzc3Nzc3Nzc3Nzc3Nzc3Nzc3Nzc3Nzc3Nzc3Nzc3Nzc3Nzc3N//AABEIAM8AXgMBEQACEQEDEQH/xAAcAAABBAMBAAAAAAAAAAAAAAAAAQIGBwMFCAT/xABHEAABAwIDBQQEBwwLAAAAAAABAAIDBBEFBiEHEjFBUROBkcEiYXGhFDJCUnKx0RYzQ2JkgpKUorLC4hUjJDQ1RGN0o9Lh/8QAGgEAAgMBAQAAAAAAAAAAAAAAAAECAwUEBv/EADQRAAIBAwIDBAkEAgMAAAAAAAABAgMEERIhBTFBExQyUSIjM0JSYXGBoZGxwfAV4SQ00f/aAAwDAQACEQMRAD8AvFACFAHPmbdpGZ3VFXRsrWUQimcB8GaA4WJAG9rfzVCnJvc06ltRjTyueCCz5szFObzY9ibj/u3j6iFcZhiGZcdHDHcU/XZf+yAPXQ53zLRzMkgx7ELseHWknLwSOodcEepA1zLW2WZ+xrH80ihxeqZLFLTOLGiJrd17bG4sOl1XGTcjsrUqapZity4lacQIAEACABAAgDxY06NmEVz5XOaxtO8uLDYgbp4FJ8hxWXhHMma8Up66sknpISIiB2YkhaHNbbna6p1Js0alKcYbkbfWgtbuxtD7ekezbY+5WmbkxfDH66N1/Eb9iMAKK19/k/oN+xGALH2MYjJ93NHG97WtlglZ8Ruvo3Av3KuPiOyafY5OiVccYIAEACABAAgDQ59eY8k484cRh8/7hSfInB4mmczsDJw6I8QARfoVyPK3PQw01FpZpaumdBMWuHrBXRGSaMK4oulNxZh3FIoE3EwJVs/xWPCMyYZXykNjgnAlPRjvRce4G/cqpejLJo0cVqLguZ1XG9sjA5jg5pFwQdCFcZw5AAgAQAIAEAaXOcAqMpY1C64D6GYafQKT5EoeJHKnbPaYahup3ACL8VQ1nY1dbi4zRnxECWG4FyBcG6jT2eC2+iqlLJp97RdJhhvIAyQzuila9nEKMkmtyylUlTkpROgdi+a5cRpZcErH70lLGH07idTHwLe427j6lCk/dZ2XtNbVY9eZaKuM8EACABAAgDyYvF2+E1sQF9+nkb4tKT5DjzRx7O4Nhibe53TcKqJoVpKMUmehr96ijPVlvBRaxI6Iy1W6+hq+auMfD6A0FzrDijI1Ft4QODm/GBCMhKMo8ye7JK59LnXByw/fnuhd9FzT52Va2mdz9K23OnFcZ4IAEACABACOF2kHnogDjrFIOxkfCRrFK9h7iqImrWSkkMbpSs/O+tLqOG1FGvdoPaVaZj2QsT+zeHDkhrKFCWl5MrmPkaXvdqBcKOUuR0OnKcXKRKNmd/u0wENt/e2nXvR7xYvYHVatOEEACABAAgAQByhnmmbT5rxyBnxWVzyB7T/6qeTNNPVTRpeFNGPxSfeo9SePVI8Mbmh1njS+hVhwU5RziR6GsjGtgo5Z0qEOY2eYbpaCCUJdSFWssYRKtlzC/O+BAODP7SDf2Am3fwR7xLlQ+x1OrjgBAAgAQAIAEAVTtdyLhZwbEcxUUT4sQa4SzkPcWyi4B9Emw66KE1tk6reo9Wh9SjpxuwtHAhiqT3O+qsUzVHirjGEQAovyQGCc7K4HSZ6wVo+TNvHXo1x8lX7xouLjQefI6jVxnAgAQAIAEAMlkZExz5HhjGi7nE2ACG8bsaTbwiss9Z5hq6SowvD42yU8rSyWV4vvtPEAea4atzq9GBtWfDnBqpV5+RSmMU00k7nxMHpchpZOlNY3LLynKXhNSMMqz+DHir+1gZSs6vkPbhNWeTPFJ14ElY1WZY8FqgQS6O3tUXXiWRsKieWb3BIp8Oq2VUMzo54jdkjDYg9brmqVc8jVpUUk1LfJb2U9pBe5lJmCwHBtW3T9MeY8FZSut8VP1OO54b71H9P/AAsuORkjGvjeHNcLtc03BC7k8mM1h4Y9AAgBHHdFyQAOJKAKkz9m91fI6ionkUrDxB++nqfV0Hes2vWdR6VyPQWNoqK1z8X7EAkk3nXJK50sHfryYZAHKSIN5MW4L8EyOADR0QA+wQMUGyQ0x7XEJNZGpE/2d5xfh08eGYg8mikcGxvd+AJ4fm/Ur6Fbs3plyOG+tFVj2kOa/Jb4N1pGAKgCI7Rcc/o3CRSxO3Z6q4OuoYOJ79B4rmuqmmOldTQ4fQ7SpqfJfuUnUSOkeXO5lZ5uPcw3HUJkRCR1CAE9HqgYhI6piDeHVAZQuhSYxbpDMkZsk9yaZdWzLHziuDGjncXVNEAwknVzPkn3Edy0LWpqjh80YHEaHZ1NS5SJmuozylNpFf8AC8xVbQfRgtA3uFz7yVl15aqrPRWMNFBfPchj+CqOkxWumAoAvwSAVAAgQWJOiADdPNBIcGhAx4CQ0SvZpXPpM2UsbT6FS10Lx3Ej3gK23lpqr5nLxCClbt+W5eI4LVPNnPeZ5DLjeIOdxNVL+8QsifjZ6mjtSivkjTEXCiSGsYXcAgALC3igeBRG4i6WQwAYTfl7UBgACH204Ji5ChpLtSB3pEh1tUAxbIGjY5dmdTZgwyVpsW1cWvqLgD7inT2miNdaqMl8mdErZPJnPOZG7uNYgPyqX94rIn42epo+yj9EangFEmK37223RALkNa4m4A48SgMjzezbcbJDEOgACAC1rBADXaPagB7tEhsVA0ZaSTsqunkHyJWO8CChbNClvFo6UHBbZ5EoDODLZjxMdKuT61k1PGz09tvRj9DRKBaY2OIFgLoELvHdIAtfjrqgeRQ8jkEBkUONyUgyF3epAZGuJJF+SAHAkm5SJGQahIkgJtr01Q3genOx0rTO36eJ/wA5gPuW2uR4+WzZRWeW7uZ8VH5QT4gLKq+0keltPYQ+hHTqoFwwRu9XilkMC7h6jxRkeAEfrCMhgXd9YRkMC2HC6QYDdCMjSDcHU+CCWB1tLBIaN3gGU8axyDt6Klb8GcS0TSSBrbjjbn7lZGhOosxKKl7RoSxN7l7YdTmlw+mpi4OMMTI7gWvYALXisJI8xOWqTl5lI7RCI82Ym3rI0+LGrLrL1sj0Vn/14f3qRvlwVReIgYIAEAFkACAFCQ0KgkKkxounZXY5Npx0mlH7ZWpa+zPO8SX/ACH9ES9dBwEax/JGDY7VOq6yOZlQ4AGSGTdJtw01HuVM6EJvL5nVSvK1KOmL2KZxakFFWVFMCT2EzowTxIBIuVmSWG0eipy1QUvNHgSGIgYIEwQAIAEiSHIGKkMuPZI/eyoW/NqpB9R81p2jzTPP8TWK/wBkTVdJnCFAFC5xZ2eYsTb+UvPibrIq+0Z6i1eaEfoaBQLhEALo1pcRe2luqOuBrzEZdzvSHgh7At2BLr6hrRyAQDBAkOHBImK1IC29jr75fq4/mVZ97WrQs36DMLiq9an8iersMsQ8EAUZn5u5mnFB/rNPixp81k1vaSPTWe9vD+9SMKs6AQAXsDcXHNAxAdfRuOl0YF12GgNB9FhHVAPA9AIckTFakBaexqQGhxOHm2Zj/EEfwrusuUkYvFl6UH8v5LFXcZAhQBSe0Zm7mvEbfKdGf+Nqyrhetf8Aeh6SxebeP3/dkSPFVZOoRIAQAiaAVABzQMcFEkOagCS5JzE/LlXM8xmanqABKwGxuL2I8T4qyjWdGXyOe7s1cxSTw0WzlrMVLmCmlmpo5I+xfuObJa/C/JaVGsqqyjAurWVtJRk+ZuLhXHKUttIdvZnrzpYdm0EfQasq4frZf3oelsFi2j9/3IeqjqBAhLoAEACQhLpjHBIkhwSJIzM+KossRZOx194sVjvwfG63cR5LvsXtJGFxlelB/U9u0fFa6gqKSKkqZIWPie53ZuLbkEcwi8qTi0ovA+E0KVSMpTWcYKzk+E4lUuYJAZCC8mQk37+9Z7morUzVrzjSjshwwKp51EI8VDvMeiZxO7XkO/oGQXLq2OzeJDeHvS7yvJke+LyFdgcbLmWva0AXPogWHihXDfKInefIzR5egewSCskLCL3aG2Ki7l5xgXe5Y2M/3O0TQC+qmAPPeaPJHeJdER73IezAMOczfZLM9vzhIEu8TTxgXepmJ+HYPEGPdKNwk6mfjbin2lZ9Bd8n5mKmjwWeqdTxt/rN4hodIfT0BuNfWnPt4x1PkRV5JvGTx10LIK6aKNu6xu7ujuU6ctUU2a9rNzp5ZNtjshGJYpHbR0UbvAn7VoWXikZvGF6MH9T27VB/asOdbTs5PralfeKI+DeCf2/kgOF/4iNbXa4efks+t4Gdl8vVi1WF1L2RNja4iN8hF3AnVwLSb8vZqlTrwTbfyMKUGAwasdSTwGRjA9oBLhftDr0tYag63U+8U1JPAaJGWbDJXTulkq4i5wbcH0b7rgQL30Gh8VGNeKWFEfZs91O2FlAKeoqYb2Ou+NNbjj00VEtTqakixQljApdQBpDsQgBMnaGz26eoa+pSUp5ykHZyHyV2GfBHUxrYyx7Cw7r9dRr36lRUKmrVgl2UsciNS4Xgbo4Y/hrh2Td3eZHq4acdOOmq7lcVk29JDukn0PThtPgtA6NzameYxSdoxzmH427u8gOSrq1K1RNYwWQs5roGITx1NY+aEktLRxFlGmnGOGbNpCUYYZKdldT8Hx2sba4fS38HN+1dtm8TZycWhmnF/P8AgkO1NlosPlPzns8QD5K2+XhZRwV7zX0KueS19w4gjhY2XAbVSCksMxEEnUuPteT5p5RR3eHkM7NvMNPtTyPsI+QdmwaFjPBGWPs4roG6wcGt8AjLH2a8hdPV4IyGhBe3DRGRqIoF/lFLI9Bkaz2pNk1TMhad3W/elksUcEv2X4dLU4tWVAu2OODcLuVy4ED9krqs4uU2zI4vUUacY9cllZiwaHHMMko5zuEnejkHFjhwK0atNVI6WYdrcSt6iqRKnxPIuOUkpDYI6ht9HxyNFx7CRZZsrapE9BT4nbzjnOPsYIcj5gmPo0TR9KZn2oVtUfQJcRt1734Z6Bs5zIf8vTj2zhS7pUIf5W383+g+PZrmJ5s5lHGOrpz5Apq0qEZcVt15/oe+HZXiLmjtcRpGHmGsc77FPuUvMpfF6fSLM7dlFRzxaEeyAn+JPub+IX+Xj8H5B2ymqB/q8WgI/GgI80dzfxAuLx+D8mWLZZMBeTF497nam/mS7i/iD/MLpD8noGzKRvDFmfq38yTsM+8NcaXwfn/R6KbZtEJAarE3vj5tjhDSe8kpxsIp7sUuNSx6EMMmGF4XSYVSNpaCIRxDW17knqTzK7qdONNYiY9atOtPXN7n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852" y="2204864"/>
            <a:ext cx="621286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795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dirty="0"/>
              <a:t>Påmelding til Ungdomsløp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25742" cy="4412704"/>
          </a:xfrm>
        </p:spPr>
        <p:txBody>
          <a:bodyPr/>
          <a:lstStyle/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Påmelding til alle o-løp skjer på internett gjennom et system som heter </a:t>
            </a:r>
            <a:r>
              <a:rPr lang="nb-NO" altLang="en-US" sz="1800" b="1" dirty="0" err="1"/>
              <a:t>Eventor</a:t>
            </a:r>
            <a:r>
              <a:rPr lang="nb-NO" altLang="en-US" sz="1800" dirty="0"/>
              <a:t> - </a:t>
            </a:r>
            <a:r>
              <a:rPr lang="nb-NO" altLang="en-US" sz="1800" dirty="0">
                <a:hlinkClick r:id="rId3"/>
              </a:rPr>
              <a:t>http://eventor.orientering.no/</a:t>
            </a:r>
            <a:r>
              <a:rPr lang="nb-NO" altLang="en-US" sz="1800" dirty="0"/>
              <a:t> 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Opprett ny bruker. Registrer personopplysninger og velg at du er medlem i en klubb (Byåsen IL).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Deretter velges aktuelt løp i terminliste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Ved å klikke på aktuelt løp kan man finne innbydelse, veibeskrivelse mm.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Velg ønsket klasse for utøver.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Påmeldingsfrist på Ungdomsløp er som regel 2 dager før løpsdagen.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2400" dirty="0"/>
          </a:p>
          <a:p>
            <a:endParaRPr lang="nb-NO" altLang="en-US" sz="24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820" y="3356992"/>
            <a:ext cx="62865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43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dirty="0"/>
              <a:t>Opplegg på løpsdagen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25742" cy="4700736"/>
          </a:xfrm>
        </p:spPr>
        <p:txBody>
          <a:bodyPr/>
          <a:lstStyle/>
          <a:p>
            <a:pPr marL="0" indent="0">
              <a:buNone/>
            </a:pPr>
            <a:r>
              <a:rPr lang="nb-NO" altLang="en-US" sz="1800" b="1" dirty="0"/>
              <a:t>Før du drar til løpet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Sjekk ut hvor oppmøteplass er i </a:t>
            </a:r>
            <a:r>
              <a:rPr lang="nb-NO" altLang="en-US" sz="1800" dirty="0" err="1"/>
              <a:t>Eventor</a:t>
            </a:r>
            <a:r>
              <a:rPr lang="nb-NO" altLang="en-US" sz="1800" dirty="0"/>
              <a:t>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Startlister blir lagt ut på </a:t>
            </a:r>
            <a:r>
              <a:rPr lang="nb-NO" altLang="en-US" sz="1800" dirty="0" err="1"/>
              <a:t>Eventor</a:t>
            </a:r>
            <a:r>
              <a:rPr lang="nb-NO" altLang="en-US" sz="1800" dirty="0"/>
              <a:t> senest kvelden før løpet.</a:t>
            </a:r>
          </a:p>
          <a:p>
            <a:pPr marL="0" indent="0">
              <a:buNone/>
            </a:pPr>
            <a:r>
              <a:rPr lang="nb-NO" altLang="en-US" sz="1800" b="1" dirty="0"/>
              <a:t>Før løpet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Møt opp i god tid (1. start normalt </a:t>
            </a:r>
            <a:r>
              <a:rPr lang="nb-NO" altLang="en-US" sz="1800" dirty="0" err="1"/>
              <a:t>kl</a:t>
            </a:r>
            <a:r>
              <a:rPr lang="nb-NO" altLang="en-US" sz="1800" dirty="0"/>
              <a:t> 18).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Når du kommer til arena, ser du etter vimpelen og "leiren" til Byåsen IL. 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Ved vimpel finner dere Byåsen sin lagspose. Den inneholder kart og startnummer. Spør om hjelp fra noen hvis dere lurer på noe.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De som løper N- og C-løyper får utdelt kart før start og kan planlegge løypa på forhånd.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I lagsposen ligger noe som heter </a:t>
            </a:r>
            <a:r>
              <a:rPr lang="nb-NO" altLang="en-US" sz="1800" b="1" dirty="0"/>
              <a:t>PM</a:t>
            </a:r>
            <a:r>
              <a:rPr lang="nb-NO" altLang="en-US" sz="1800" dirty="0"/>
              <a:t>. Her finnes mer detaljert informasjon om løpet og om det er spesielle ting løperne bør kjenne til. PM blir også lagt ut på </a:t>
            </a:r>
            <a:r>
              <a:rPr lang="nb-NO" altLang="en-US" sz="1800" dirty="0" err="1"/>
              <a:t>Eventor</a:t>
            </a:r>
            <a:r>
              <a:rPr lang="nb-NO" altLang="en-US" sz="1800" dirty="0"/>
              <a:t> i forkant av løpet.</a:t>
            </a:r>
          </a:p>
          <a:p>
            <a:pPr marL="0" indent="0">
              <a:buNone/>
            </a:pPr>
            <a:endParaRPr lang="nb-NO" altLang="en-US" sz="2400" dirty="0"/>
          </a:p>
          <a:p>
            <a:endParaRPr lang="nb-NO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21285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en-US" dirty="0"/>
              <a:t>Opplegg på løpsdagen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41270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nb-NO" altLang="en-US" sz="1800" dirty="0"/>
              <a:t>Deretter går man til start og starter på oppgitt starttidspunkt (N-åpen har alltid fri start). Ofte kan det være 5-10 min å gå til start.</a:t>
            </a:r>
          </a:p>
          <a:p>
            <a:pPr>
              <a:buBlip>
                <a:blip r:embed="rId2"/>
              </a:buBlip>
            </a:pPr>
            <a:r>
              <a:rPr lang="nb-NO" altLang="en-US" sz="1800" dirty="0"/>
              <a:t>Alle N-løyper kan ha med følge og flere kan gå sammen (også mulig i C-løyper). </a:t>
            </a:r>
          </a:p>
          <a:p>
            <a:pPr>
              <a:buBlip>
                <a:blip r:embed="rId2"/>
              </a:buBlip>
            </a:pPr>
            <a:r>
              <a:rPr lang="nb-NO" altLang="en-US" sz="1800" dirty="0"/>
              <a:t>Husk at løperne må nullstille brikke ved start.</a:t>
            </a:r>
          </a:p>
          <a:p>
            <a:pPr marL="0" indent="0">
              <a:buNone/>
            </a:pPr>
            <a:endParaRPr lang="nb-NO" altLang="en-US" sz="1800" b="1" dirty="0"/>
          </a:p>
          <a:p>
            <a:pPr marL="0" indent="0">
              <a:buNone/>
            </a:pPr>
            <a:r>
              <a:rPr lang="nb-NO" altLang="en-US" sz="1800" b="1" dirty="0"/>
              <a:t>Etter løpet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Premieutdeling etter hvert løp. I tillegg sammenlagt premiering for de som har deltatt i 7 eller flere løp.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r>
              <a:rPr lang="nb-NO" altLang="en-US" sz="1800" dirty="0"/>
              <a:t>Ta med skiftetøy. Man blir som regel alltid bløt på beina så det er lurt å ha med et ekstra par sokker og sko.</a:t>
            </a:r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1800" dirty="0"/>
          </a:p>
          <a:p>
            <a:pPr marL="0" indent="0" algn="ctr">
              <a:buNone/>
            </a:pPr>
            <a:r>
              <a:rPr lang="nb-NO" altLang="en-US" sz="2400" b="1" dirty="0"/>
              <a:t>LYKKE TIL </a:t>
            </a:r>
            <a:r>
              <a:rPr lang="nb-NO" altLang="en-US" sz="2400" b="1" dirty="0">
                <a:sym typeface="Wingdings" panose="05000000000000000000" pitchFamily="2" charset="2"/>
              </a:rPr>
              <a:t></a:t>
            </a:r>
            <a:endParaRPr lang="nb-NO" altLang="en-US" sz="2400" b="1" dirty="0"/>
          </a:p>
          <a:p>
            <a:pPr>
              <a:buFont typeface="Wingdings" pitchFamily="2" charset="2"/>
              <a:buBlip>
                <a:blip r:embed="rId2"/>
              </a:buBlip>
            </a:pPr>
            <a:endParaRPr lang="nb-NO" altLang="en-US" sz="2400" dirty="0"/>
          </a:p>
          <a:p>
            <a:pPr marL="0" indent="0">
              <a:buNone/>
            </a:pPr>
            <a:endParaRPr lang="nb-NO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58705579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7FAEA1D6C321409262254B805FD09F" ma:contentTypeVersion="39" ma:contentTypeDescription="Opprett et nytt dokument." ma:contentTypeScope="" ma:versionID="7c0bd1238bd37e7ebb80ea6da8786b43">
  <xsd:schema xmlns:xsd="http://www.w3.org/2001/XMLSchema" xmlns:xs="http://www.w3.org/2001/XMLSchema" xmlns:p="http://schemas.microsoft.com/office/2006/metadata/properties" xmlns:ns3="67aa4720-5f4a-45ba-ad8a-1a329f91fc6a" xmlns:ns4="0db74321-42d9-43cc-b7ff-7712463c5087" targetNamespace="http://schemas.microsoft.com/office/2006/metadata/properties" ma:root="true" ma:fieldsID="81890d4ed2d7a9cd707d8e85e4a381b5" ns3:_="" ns4:_="">
    <xsd:import namespace="67aa4720-5f4a-45ba-ad8a-1a329f91fc6a"/>
    <xsd:import namespace="0db74321-42d9-43cc-b7ff-7712463c5087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TeamsChannelId" minOccurs="0"/>
                <xsd:element ref="ns3:IsNotebookLocked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  <xsd:element ref="ns3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aa4720-5f4a-45ba-ad8a-1a329f91fc6a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0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chers" ma:index="2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0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3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35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6" nillable="true" ma:displayName="Teams Channel Id" ma:internalName="TeamsChannelId">
      <xsd:simpleType>
        <xsd:restriction base="dms:Text"/>
      </xsd:simpleType>
    </xsd:element>
    <xsd:element name="IsNotebookLocked" ma:index="37" nillable="true" ma:displayName="Is Notebook Locked" ma:internalName="IsNotebookLocked">
      <xsd:simpleType>
        <xsd:restriction base="dms:Boolean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0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41" nillable="true" ma:displayName="Math Settings" ma:internalName="Math_Settings">
      <xsd:simpleType>
        <xsd:restriction base="dms:Text"/>
      </xsd:simpleType>
    </xsd:element>
    <xsd:element name="Distribution_Groups" ma:index="42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3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4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_Channel_Section_Location" ma:index="46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b74321-42d9-43cc-b7ff-7712463c5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ash for deling av tips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67aa4720-5f4a-45ba-ad8a-1a329f91fc6a">
      <UserInfo>
        <DisplayName/>
        <AccountId xsi:nil="true"/>
        <AccountType/>
      </UserInfo>
    </Owner>
    <Math_Settings xmlns="67aa4720-5f4a-45ba-ad8a-1a329f91fc6a" xsi:nil="true"/>
    <MigrationWizIdPermissionLevels xmlns="67aa4720-5f4a-45ba-ad8a-1a329f91fc6a" xsi:nil="true"/>
    <Is_Collaboration_Space_Locked xmlns="67aa4720-5f4a-45ba-ad8a-1a329f91fc6a" xsi:nil="true"/>
    <TeamsChannelId xmlns="67aa4720-5f4a-45ba-ad8a-1a329f91fc6a" xsi:nil="true"/>
    <IsNotebookLocked xmlns="67aa4720-5f4a-45ba-ad8a-1a329f91fc6a" xsi:nil="true"/>
    <NotebookType xmlns="67aa4720-5f4a-45ba-ad8a-1a329f91fc6a" xsi:nil="true"/>
    <Students xmlns="67aa4720-5f4a-45ba-ad8a-1a329f91fc6a">
      <UserInfo>
        <DisplayName/>
        <AccountId xsi:nil="true"/>
        <AccountType/>
      </UserInfo>
    </Students>
    <MigrationWizIdPermissions xmlns="67aa4720-5f4a-45ba-ad8a-1a329f91fc6a" xsi:nil="true"/>
    <Student_Groups xmlns="67aa4720-5f4a-45ba-ad8a-1a329f91fc6a">
      <UserInfo>
        <DisplayName/>
        <AccountId xsi:nil="true"/>
        <AccountType/>
      </UserInfo>
    </Student_Groups>
    <MigrationWizIdSecurityGroups xmlns="67aa4720-5f4a-45ba-ad8a-1a329f91fc6a" xsi:nil="true"/>
    <DefaultSectionNames xmlns="67aa4720-5f4a-45ba-ad8a-1a329f91fc6a" xsi:nil="true"/>
    <MigrationWizId xmlns="67aa4720-5f4a-45ba-ad8a-1a329f91fc6a" xsi:nil="true"/>
    <AppVersion xmlns="67aa4720-5f4a-45ba-ad8a-1a329f91fc6a" xsi:nil="true"/>
    <CultureName xmlns="67aa4720-5f4a-45ba-ad8a-1a329f91fc6a" xsi:nil="true"/>
    <Distribution_Groups xmlns="67aa4720-5f4a-45ba-ad8a-1a329f91fc6a" xsi:nil="true"/>
    <Templates xmlns="67aa4720-5f4a-45ba-ad8a-1a329f91fc6a" xsi:nil="true"/>
    <Self_Registration_Enabled xmlns="67aa4720-5f4a-45ba-ad8a-1a329f91fc6a" xsi:nil="true"/>
    <Has_Teacher_Only_SectionGroup xmlns="67aa4720-5f4a-45ba-ad8a-1a329f91fc6a" xsi:nil="true"/>
    <Invited_Teachers xmlns="67aa4720-5f4a-45ba-ad8a-1a329f91fc6a" xsi:nil="true"/>
    <Invited_Students xmlns="67aa4720-5f4a-45ba-ad8a-1a329f91fc6a" xsi:nil="true"/>
    <FolderType xmlns="67aa4720-5f4a-45ba-ad8a-1a329f91fc6a" xsi:nil="true"/>
    <Teachers xmlns="67aa4720-5f4a-45ba-ad8a-1a329f91fc6a">
      <UserInfo>
        <DisplayName/>
        <AccountId xsi:nil="true"/>
        <AccountType/>
      </UserInfo>
    </Teachers>
    <MigrationWizIdDocumentLibraryPermissions xmlns="67aa4720-5f4a-45ba-ad8a-1a329f91fc6a" xsi:nil="true"/>
    <Teams_Channel_Section_Location xmlns="67aa4720-5f4a-45ba-ad8a-1a329f91fc6a" xsi:nil="true"/>
    <LMS_Mappings xmlns="67aa4720-5f4a-45ba-ad8a-1a329f91fc6a" xsi:nil="true"/>
  </documentManagement>
</p:properties>
</file>

<file path=customXml/itemProps1.xml><?xml version="1.0" encoding="utf-8"?>
<ds:datastoreItem xmlns:ds="http://schemas.openxmlformats.org/officeDocument/2006/customXml" ds:itemID="{66D6E8CE-E26B-47EF-A6CF-5D5F4E227B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aa4720-5f4a-45ba-ad8a-1a329f91fc6a"/>
    <ds:schemaRef ds:uri="0db74321-42d9-43cc-b7ff-7712463c5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06F054-E3B9-4598-B188-3703C4963B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0F6933-E419-4268-9869-457D96E9A1A4}">
  <ds:schemaRefs>
    <ds:schemaRef ds:uri="http://schemas.microsoft.com/office/2006/metadata/properties"/>
    <ds:schemaRef ds:uri="http://schemas.microsoft.com/office/infopath/2007/PartnerControls"/>
    <ds:schemaRef ds:uri="67aa4720-5f4a-45ba-ad8a-1a329f91fc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720</Words>
  <Application>Microsoft Office PowerPoint</Application>
  <PresentationFormat>Skjermfremvisning (4:3)</PresentationFormat>
  <Paragraphs>124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Wingdings</vt:lpstr>
      <vt:lpstr>Profile</vt:lpstr>
      <vt:lpstr>Info om Ungdomsløp</vt:lpstr>
      <vt:lpstr>Ungdomsløp sesongen 2024</vt:lpstr>
      <vt:lpstr>Klasser / løyper</vt:lpstr>
      <vt:lpstr>Klasser / løyper</vt:lpstr>
      <vt:lpstr>Emit-brikke</vt:lpstr>
      <vt:lpstr>Påmelding til Ungdomsløp</vt:lpstr>
      <vt:lpstr>Opplegg på løpsdagen</vt:lpstr>
      <vt:lpstr>Opplegg på løpsdagen</vt:lpstr>
    </vt:vector>
  </TitlesOfParts>
  <Company>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Torgeir Aune</dc:creator>
  <cp:lastModifiedBy>Børge Leiren</cp:lastModifiedBy>
  <cp:revision>32</cp:revision>
  <dcterms:created xsi:type="dcterms:W3CDTF">2005-11-08T19:18:55Z</dcterms:created>
  <dcterms:modified xsi:type="dcterms:W3CDTF">2024-04-08T12:53:40Z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0x010100517FAEA1D6C321409262254B805FD09F</vt:lpwstr>
  </property>
</Properties>
</file>