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57" r:id="rId7"/>
    <p:sldId id="264" r:id="rId8"/>
    <p:sldId id="271" r:id="rId9"/>
    <p:sldId id="273" r:id="rId10"/>
    <p:sldId id="258" r:id="rId11"/>
    <p:sldId id="259" r:id="rId12"/>
    <p:sldId id="277" r:id="rId13"/>
    <p:sldId id="272" r:id="rId14"/>
    <p:sldId id="267" r:id="rId15"/>
    <p:sldId id="270" r:id="rId16"/>
    <p:sldId id="263" r:id="rId17"/>
    <p:sldId id="261" r:id="rId18"/>
    <p:sldId id="260" r:id="rId19"/>
    <p:sldId id="266" r:id="rId20"/>
    <p:sldId id="268" r:id="rId21"/>
    <p:sldId id="265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A29"/>
    <a:srgbClr val="2B4691"/>
    <a:srgbClr val="8BA0DD"/>
    <a:srgbClr val="6581D1"/>
    <a:srgbClr val="748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E6C07-2155-42FE-A456-4D27BD663F61}" v="1" dt="2024-04-08T12:12:36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ørge Leiren" userId="1c36d604-4195-4fb0-89f0-38b1b20ae334" providerId="ADAL" clId="{B95E6C07-2155-42FE-A456-4D27BD663F61}"/>
    <pc:docChg chg="undo custSel delSld modSld">
      <pc:chgData name="Børge Leiren" userId="1c36d604-4195-4fb0-89f0-38b1b20ae334" providerId="ADAL" clId="{B95E6C07-2155-42FE-A456-4D27BD663F61}" dt="2024-04-08T12:34:18.609" v="297" actId="20577"/>
      <pc:docMkLst>
        <pc:docMk/>
      </pc:docMkLst>
      <pc:sldChg chg="modSp">
        <pc:chgData name="Børge Leiren" userId="1c36d604-4195-4fb0-89f0-38b1b20ae334" providerId="ADAL" clId="{B95E6C07-2155-42FE-A456-4D27BD663F61}" dt="2024-04-08T12:12:36.296" v="0" actId="14100"/>
        <pc:sldMkLst>
          <pc:docMk/>
          <pc:sldMk cId="3689397647" sldId="256"/>
        </pc:sldMkLst>
        <pc:picChg chg="mod">
          <ac:chgData name="Børge Leiren" userId="1c36d604-4195-4fb0-89f0-38b1b20ae334" providerId="ADAL" clId="{B95E6C07-2155-42FE-A456-4D27BD663F61}" dt="2024-04-08T12:12:36.296" v="0" actId="14100"/>
          <ac:picMkLst>
            <pc:docMk/>
            <pc:sldMk cId="3689397647" sldId="256"/>
            <ac:picMk id="1028" creationId="{5C477A8D-CAB2-AC72-B2B5-56C4288CB63B}"/>
          </ac:picMkLst>
        </pc:picChg>
      </pc:sldChg>
      <pc:sldChg chg="modSp mod">
        <pc:chgData name="Børge Leiren" userId="1c36d604-4195-4fb0-89f0-38b1b20ae334" providerId="ADAL" clId="{B95E6C07-2155-42FE-A456-4D27BD663F61}" dt="2024-04-08T12:16:25.475" v="114" actId="20577"/>
        <pc:sldMkLst>
          <pc:docMk/>
          <pc:sldMk cId="826496602" sldId="257"/>
        </pc:sldMkLst>
        <pc:spChg chg="mod">
          <ac:chgData name="Børge Leiren" userId="1c36d604-4195-4fb0-89f0-38b1b20ae334" providerId="ADAL" clId="{B95E6C07-2155-42FE-A456-4D27BD663F61}" dt="2024-04-08T12:16:25.475" v="114" actId="20577"/>
          <ac:spMkLst>
            <pc:docMk/>
            <pc:sldMk cId="826496602" sldId="257"/>
            <ac:spMk id="5" creationId="{3D79B986-AF71-25EA-76EB-FDD94CA0B290}"/>
          </ac:spMkLst>
        </pc:spChg>
        <pc:spChg chg="mod">
          <ac:chgData name="Børge Leiren" userId="1c36d604-4195-4fb0-89f0-38b1b20ae334" providerId="ADAL" clId="{B95E6C07-2155-42FE-A456-4D27BD663F61}" dt="2024-04-08T12:16:21.323" v="112" actId="1076"/>
          <ac:spMkLst>
            <pc:docMk/>
            <pc:sldMk cId="826496602" sldId="257"/>
            <ac:spMk id="9" creationId="{00000000-0000-0000-0000-000000000000}"/>
          </ac:spMkLst>
        </pc:spChg>
      </pc:sldChg>
      <pc:sldChg chg="modSp mod">
        <pc:chgData name="Børge Leiren" userId="1c36d604-4195-4fb0-89f0-38b1b20ae334" providerId="ADAL" clId="{B95E6C07-2155-42FE-A456-4D27BD663F61}" dt="2024-04-08T12:19:33.491" v="147" actId="20577"/>
        <pc:sldMkLst>
          <pc:docMk/>
          <pc:sldMk cId="3323997950" sldId="259"/>
        </pc:sldMkLst>
        <pc:spChg chg="mod">
          <ac:chgData name="Børge Leiren" userId="1c36d604-4195-4fb0-89f0-38b1b20ae334" providerId="ADAL" clId="{B95E6C07-2155-42FE-A456-4D27BD663F61}" dt="2024-04-08T12:19:33.491" v="147" actId="20577"/>
          <ac:spMkLst>
            <pc:docMk/>
            <pc:sldMk cId="3323997950" sldId="259"/>
            <ac:spMk id="3" creationId="{00000000-0000-0000-0000-000000000000}"/>
          </ac:spMkLst>
        </pc:spChg>
      </pc:sldChg>
      <pc:sldChg chg="modSp mod">
        <pc:chgData name="Børge Leiren" userId="1c36d604-4195-4fb0-89f0-38b1b20ae334" providerId="ADAL" clId="{B95E6C07-2155-42FE-A456-4D27BD663F61}" dt="2024-04-08T12:28:07.399" v="278" actId="20577"/>
        <pc:sldMkLst>
          <pc:docMk/>
          <pc:sldMk cId="1811510107" sldId="266"/>
        </pc:sldMkLst>
        <pc:spChg chg="mod">
          <ac:chgData name="Børge Leiren" userId="1c36d604-4195-4fb0-89f0-38b1b20ae334" providerId="ADAL" clId="{B95E6C07-2155-42FE-A456-4D27BD663F61}" dt="2024-04-08T12:28:07.399" v="278" actId="20577"/>
          <ac:spMkLst>
            <pc:docMk/>
            <pc:sldMk cId="1811510107" sldId="266"/>
            <ac:spMk id="9" creationId="{00000000-0000-0000-0000-000000000000}"/>
          </ac:spMkLst>
        </pc:spChg>
      </pc:sldChg>
      <pc:sldChg chg="modSp mod">
        <pc:chgData name="Børge Leiren" userId="1c36d604-4195-4fb0-89f0-38b1b20ae334" providerId="ADAL" clId="{B95E6C07-2155-42FE-A456-4D27BD663F61}" dt="2024-04-08T12:34:18.609" v="297" actId="20577"/>
        <pc:sldMkLst>
          <pc:docMk/>
          <pc:sldMk cId="90970054" sldId="267"/>
        </pc:sldMkLst>
        <pc:spChg chg="mod">
          <ac:chgData name="Børge Leiren" userId="1c36d604-4195-4fb0-89f0-38b1b20ae334" providerId="ADAL" clId="{B95E6C07-2155-42FE-A456-4D27BD663F61}" dt="2024-04-08T12:20:52.697" v="156" actId="20577"/>
          <ac:spMkLst>
            <pc:docMk/>
            <pc:sldMk cId="90970054" sldId="267"/>
            <ac:spMk id="2" creationId="{00000000-0000-0000-0000-000000000000}"/>
          </ac:spMkLst>
        </pc:spChg>
        <pc:graphicFrameChg chg="modGraphic">
          <ac:chgData name="Børge Leiren" userId="1c36d604-4195-4fb0-89f0-38b1b20ae334" providerId="ADAL" clId="{B95E6C07-2155-42FE-A456-4D27BD663F61}" dt="2024-04-08T12:34:18.609" v="297" actId="20577"/>
          <ac:graphicFrameMkLst>
            <pc:docMk/>
            <pc:sldMk cId="90970054" sldId="267"/>
            <ac:graphicFrameMk id="6" creationId="{2B7CCA22-3045-46BE-818C-055CF5D6573F}"/>
          </ac:graphicFrameMkLst>
        </pc:graphicFrameChg>
      </pc:sldChg>
      <pc:sldChg chg="del">
        <pc:chgData name="Børge Leiren" userId="1c36d604-4195-4fb0-89f0-38b1b20ae334" providerId="ADAL" clId="{B95E6C07-2155-42FE-A456-4D27BD663F61}" dt="2024-04-08T12:29:20.596" v="279" actId="2696"/>
        <pc:sldMkLst>
          <pc:docMk/>
          <pc:sldMk cId="4034004121" sldId="275"/>
        </pc:sldMkLst>
      </pc:sldChg>
      <pc:sldChg chg="modSp mod">
        <pc:chgData name="Børge Leiren" userId="1c36d604-4195-4fb0-89f0-38b1b20ae334" providerId="ADAL" clId="{B95E6C07-2155-42FE-A456-4D27BD663F61}" dt="2024-04-08T12:14:46.299" v="1" actId="20577"/>
        <pc:sldMkLst>
          <pc:docMk/>
          <pc:sldMk cId="1296602957" sldId="276"/>
        </pc:sldMkLst>
        <pc:spChg chg="mod">
          <ac:chgData name="Børge Leiren" userId="1c36d604-4195-4fb0-89f0-38b1b20ae334" providerId="ADAL" clId="{B95E6C07-2155-42FE-A456-4D27BD663F61}" dt="2024-04-08T12:14:46.299" v="1" actId="20577"/>
          <ac:spMkLst>
            <pc:docMk/>
            <pc:sldMk cId="1296602957" sldId="276"/>
            <ac:spMk id="3" creationId="{077FA3D7-399C-144A-2081-C8AF20D11F23}"/>
          </ac:spMkLst>
        </pc:spChg>
      </pc:sldChg>
      <pc:sldChg chg="modSp mod">
        <pc:chgData name="Børge Leiren" userId="1c36d604-4195-4fb0-89f0-38b1b20ae334" providerId="ADAL" clId="{B95E6C07-2155-42FE-A456-4D27BD663F61}" dt="2024-04-08T12:20:28.493" v="154" actId="20577"/>
        <pc:sldMkLst>
          <pc:docMk/>
          <pc:sldMk cId="1890954206" sldId="277"/>
        </pc:sldMkLst>
        <pc:spChg chg="mod">
          <ac:chgData name="Børge Leiren" userId="1c36d604-4195-4fb0-89f0-38b1b20ae334" providerId="ADAL" clId="{B95E6C07-2155-42FE-A456-4D27BD663F61}" dt="2024-04-08T12:20:28.493" v="154" actId="20577"/>
          <ac:spMkLst>
            <pc:docMk/>
            <pc:sldMk cId="1890954206" sldId="277"/>
            <ac:spMk id="3" creationId="{5061D2B4-F940-5A88-3BA6-B6D9666A30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3" descr="C:\Users\taune\Downloads\Bakgrun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922"/>
            <a:ext cx="9144000" cy="22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2303" y="-27384"/>
            <a:ext cx="9111701" cy="23160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905"/>
                <a:solidFill>
                  <a:srgbClr val="2B469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Byåsen</a:t>
            </a:r>
            <a:r>
              <a:rPr lang="en-US" sz="7200" b="1" dirty="0">
                <a:ln w="1905"/>
                <a:solidFill>
                  <a:srgbClr val="2B469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IL </a:t>
            </a:r>
          </a:p>
          <a:p>
            <a:pPr algn="ctr"/>
            <a:r>
              <a:rPr lang="en-US" sz="7200" b="1" dirty="0" err="1">
                <a:ln w="1905"/>
                <a:solidFill>
                  <a:srgbClr val="2B469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Orientering</a:t>
            </a:r>
            <a:endParaRPr lang="en-US" sz="7200" b="1" dirty="0">
              <a:ln w="1905"/>
              <a:solidFill>
                <a:srgbClr val="2B469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37891"/>
            <a:ext cx="1561290" cy="1939491"/>
          </a:xfrm>
          <a:prstGeom prst="rect">
            <a:avLst/>
          </a:prstGeom>
        </p:spPr>
      </p:pic>
      <p:pic>
        <p:nvPicPr>
          <p:cNvPr id="11" name="Bild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5" y="134286"/>
            <a:ext cx="1760799" cy="194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0"/>
            <a:ext cx="9144000" cy="1623375"/>
            <a:chOff x="0" y="0"/>
            <a:chExt cx="9144000" cy="162337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7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Bild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42" y="41688"/>
              <a:ext cx="1273258" cy="15816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0706"/>
            <a:ext cx="6326874" cy="853237"/>
          </a:xfrm>
        </p:spPr>
        <p:txBody>
          <a:bodyPr/>
          <a:lstStyle>
            <a:lvl1pPr>
              <a:defRPr b="1">
                <a:solidFill>
                  <a:srgbClr val="2B469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2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B46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46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46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B469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28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Torgeir\woc2010\Bakgrunn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817"/>
            <a:ext cx="9180512" cy="68561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3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96241"/>
            <a:ext cx="840852" cy="1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4F06-8AA0-486F-A9B8-74E71E263757}" type="datetimeFigureOut">
              <a:rPr lang="nb-NO" smtClean="0"/>
              <a:t>08.04.2024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91CF3-CA03-471B-8CE2-FD267C41C5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588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395" rtl="0" eaLnBrk="1" latinLnBrk="0" hangingPunct="1">
        <a:spcBef>
          <a:spcPct val="0"/>
        </a:spcBef>
        <a:buNone/>
        <a:defRPr sz="4400" b="1" kern="1200">
          <a:solidFill>
            <a:srgbClr val="2B469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or.orientering.n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or.orientering.n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hyperlink" Target="https://www.livelox.com/?tab=myEvent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byasen-il-orientering.spoortz.no/portal/theme/organization/main.do?siteId=249" TargetMode="External"/><Relationship Id="rId3" Type="http://schemas.openxmlformats.org/officeDocument/2006/relationships/hyperlink" Target="https://www.facebook.com/groups/2098170796905829" TargetMode="External"/><Relationship Id="rId7" Type="http://schemas.openxmlformats.org/officeDocument/2006/relationships/hyperlink" Target="https://www.facebook.com/byaasenorientering?fref=ts" TargetMode="External"/><Relationship Id="rId12" Type="http://schemas.openxmlformats.org/officeDocument/2006/relationships/image" Target="../media/image31.png"/><Relationship Id="rId2" Type="http://schemas.openxmlformats.org/officeDocument/2006/relationships/hyperlink" Target="https://www.facebook.com/groups/4942270707059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ww.instagram.com/byaasenbredde/" TargetMode="External"/><Relationship Id="rId5" Type="http://schemas.openxmlformats.org/officeDocument/2006/relationships/hyperlink" Target="https://www.facebook.com/groups/723861127736087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facebook.com/groups/704533803736617/" TargetMode="Externa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allsport.com/" TargetMode="External"/><Relationship Id="rId2" Type="http://schemas.openxmlformats.org/officeDocument/2006/relationships/hyperlink" Target="http://www.outstyr.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idrett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8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>
                <a:solidFill>
                  <a:srgbClr val="E65A29"/>
                </a:solidFill>
              </a:rPr>
              <a:t>INFO FOR REKRUTTER 2024</a:t>
            </a:r>
            <a:endParaRPr lang="nb-NO" sz="4800" b="1" dirty="0">
              <a:solidFill>
                <a:srgbClr val="E65A29"/>
              </a:solidFill>
              <a:highlight>
                <a:srgbClr val="FFFF00"/>
              </a:highlight>
            </a:endParaRPr>
          </a:p>
        </p:txBody>
      </p:sp>
      <p:pic>
        <p:nvPicPr>
          <p:cNvPr id="8" name="Picture 4" descr="Ingen bildebeskrivelse er tilgjengelig.">
            <a:extLst>
              <a:ext uri="{FF2B5EF4-FFF2-40B4-BE49-F238E27FC236}">
                <a16:creationId xmlns:a16="http://schemas.microsoft.com/office/drawing/2014/main" id="{93F7C5B4-886B-0F8F-4DD5-6F13CEB41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3" r="3638"/>
          <a:stretch/>
        </p:blipFill>
        <p:spPr bwMode="auto">
          <a:xfrm>
            <a:off x="6948264" y="3423669"/>
            <a:ext cx="1944216" cy="324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9A7B572-D7C6-66D2-6CC6-F68E5F7DB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423670"/>
            <a:ext cx="3240360" cy="3245690"/>
          </a:xfrm>
          <a:prstGeom prst="rect">
            <a:avLst/>
          </a:prstGeom>
        </p:spPr>
      </p:pic>
      <p:pic>
        <p:nvPicPr>
          <p:cNvPr id="1028" name="Picture 4" descr="Ingen bildebeskrivelse er tilgjengelig.">
            <a:extLst>
              <a:ext uri="{FF2B5EF4-FFF2-40B4-BE49-F238E27FC236}">
                <a16:creationId xmlns:a16="http://schemas.microsoft.com/office/drawing/2014/main" id="{5C477A8D-CAB2-AC72-B2B5-56C4288C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6068"/>
            <a:ext cx="3297668" cy="24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BF1AB4-A29F-4DD8-BE25-08E2F59F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Ungdomsløp</a:t>
            </a:r>
          </a:p>
        </p:txBody>
      </p:sp>
      <p:pic>
        <p:nvPicPr>
          <p:cNvPr id="6" name="Bilde 5" descr="Et bilde som inneholder utendørs, klær, vann, person&#10;&#10;Automatisk generert beskrivelse">
            <a:extLst>
              <a:ext uri="{FF2B5EF4-FFF2-40B4-BE49-F238E27FC236}">
                <a16:creationId xmlns:a16="http://schemas.microsoft.com/office/drawing/2014/main" id="{21D5B2C0-C2F9-1D05-E457-241E85CB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8037" r="1" b="6532"/>
          <a:stretch/>
        </p:blipFill>
        <p:spPr>
          <a:xfrm>
            <a:off x="2920551" y="1848167"/>
            <a:ext cx="5899929" cy="39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e 7" descr="Et bilde som inneholder gress, utendørs, person, klær&#10;&#10;Automatisk generert beskrivelse">
            <a:extLst>
              <a:ext uri="{FF2B5EF4-FFF2-40B4-BE49-F238E27FC236}">
                <a16:creationId xmlns:a16="http://schemas.microsoft.com/office/drawing/2014/main" id="{E6826841-19A9-D6B3-6971-6682D8B6A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7" y="1848167"/>
            <a:ext cx="2130327" cy="390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95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Ungdomsløp 2024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604378"/>
            <a:ext cx="5626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nb-NO" altLang="nb-NO">
                <a:latin typeface="Arial" charset="0"/>
                <a:cs typeface="Arial" charset="0"/>
              </a:rPr>
            </a:br>
            <a:endParaRPr lang="nb-NO" altLang="nb-NO">
              <a:latin typeface="Arial" charset="0"/>
              <a:cs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0239" y="5661248"/>
            <a:ext cx="817220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nb-NO" altLang="en-US" sz="2400" dirty="0"/>
              <a:t>I tillegg til Ungdomsløp arrangeres det mange andre løp som er åpne for alle aldersklasser. Oversikt ligger på </a:t>
            </a:r>
            <a:r>
              <a:rPr lang="nb-NO" altLang="en-US" sz="2400" dirty="0">
                <a:hlinkClick r:id="rId3"/>
              </a:rPr>
              <a:t>http://eventor.orientering.no/</a:t>
            </a:r>
            <a:r>
              <a:rPr lang="nb-NO" altLang="en-US" sz="2400" dirty="0"/>
              <a:t>    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2B7CCA22-3045-46BE-818C-055CF5D65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33779"/>
              </p:ext>
            </p:extLst>
          </p:nvPr>
        </p:nvGraphicFramePr>
        <p:xfrm>
          <a:off x="971601" y="1700808"/>
          <a:ext cx="6600056" cy="308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028">
                  <a:extLst>
                    <a:ext uri="{9D8B030D-6E8A-4147-A177-3AD203B41FA5}">
                      <a16:colId xmlns:a16="http://schemas.microsoft.com/office/drawing/2014/main" val="1749151762"/>
                    </a:ext>
                  </a:extLst>
                </a:gridCol>
                <a:gridCol w="3300028">
                  <a:extLst>
                    <a:ext uri="{9D8B030D-6E8A-4147-A177-3AD203B41FA5}">
                      <a16:colId xmlns:a16="http://schemas.microsoft.com/office/drawing/2014/main" val="4112470594"/>
                    </a:ext>
                  </a:extLst>
                </a:gridCol>
              </a:tblGrid>
              <a:tr h="398685">
                <a:tc>
                  <a:txBody>
                    <a:bodyPr/>
                    <a:lstStyle/>
                    <a:p>
                      <a:r>
                        <a:rPr lang="nb-NO" sz="1800" dirty="0"/>
                        <a:t>Dato: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Arrangør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62748"/>
                  </a:ext>
                </a:extLst>
              </a:tr>
              <a:tr h="398685">
                <a:tc>
                  <a:txBody>
                    <a:bodyPr/>
                    <a:lstStyle/>
                    <a:p>
                      <a:r>
                        <a:rPr lang="nb-NO" sz="1800" dirty="0"/>
                        <a:t>15.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Freidig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34158"/>
                  </a:ext>
                </a:extLst>
              </a:tr>
              <a:tr h="398685">
                <a:tc>
                  <a:txBody>
                    <a:bodyPr/>
                    <a:lstStyle/>
                    <a:p>
                      <a:r>
                        <a:rPr lang="nb-NO" sz="1800" dirty="0"/>
                        <a:t>23.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Melhus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224603"/>
                  </a:ext>
                </a:extLst>
              </a:tr>
              <a:tr h="398685">
                <a:tc>
                  <a:txBody>
                    <a:bodyPr/>
                    <a:lstStyle/>
                    <a:p>
                      <a:r>
                        <a:rPr lang="nb-NO" sz="1800" dirty="0"/>
                        <a:t>30.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/>
                        <a:t>Skogskarane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7574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r>
                        <a:rPr lang="nb-NO" sz="1800" dirty="0"/>
                        <a:t>6.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Byåsen 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6486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r>
                        <a:rPr lang="nb-NO" sz="1800" dirty="0"/>
                        <a:t>15.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OL Trollelg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381019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r>
                        <a:rPr lang="nb-NO" sz="1800" dirty="0"/>
                        <a:t>30.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NTNUI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2509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r>
                        <a:rPr lang="nb-NO" sz="1800" dirty="0"/>
                        <a:t>5. </a:t>
                      </a:r>
                      <a:r>
                        <a:rPr lang="nb-NO" sz="1800"/>
                        <a:t>september</a:t>
                      </a:r>
                      <a:endParaRPr 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 err="1"/>
                        <a:t>Nidarøst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0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7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Klasser / løyper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2704"/>
          </a:xfrm>
        </p:spPr>
        <p:txBody>
          <a:bodyPr/>
          <a:lstStyle/>
          <a:p>
            <a:pPr marL="0" indent="0">
              <a:buNone/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 marL="0" indent="0">
              <a:buNone/>
            </a:pPr>
            <a:endParaRPr lang="nb-NO" altLang="en-US" sz="1600" dirty="0"/>
          </a:p>
          <a:p>
            <a:pPr marL="0" indent="0">
              <a:buNone/>
            </a:pPr>
            <a:endParaRPr lang="nb-NO" altLang="en-US" sz="1600" dirty="0"/>
          </a:p>
          <a:p>
            <a:pPr marL="0" indent="0">
              <a:buNone/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1800" dirty="0"/>
              <a:t>Generelt så anbefales det å velge enkleste nivå på de første løpene og deretter øke vanskelighetsgrad dersom ungene synes det er for enkelt.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1800" dirty="0"/>
              <a:t>Det er ikke uvanlig å løpe N-løype flere sesonger, spesielt for de yngste.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1800" dirty="0"/>
              <a:t>Utøvere bør klare en N-løype på egen hånd før de går til neste nivå.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1600" dirty="0"/>
          </a:p>
          <a:p>
            <a:endParaRPr lang="nb-NO" altLang="en-US" sz="2400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9F2BC1EA-ECA3-481F-8BA1-CC800EFB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26108"/>
              </p:ext>
            </p:extLst>
          </p:nvPr>
        </p:nvGraphicFramePr>
        <p:xfrm>
          <a:off x="971600" y="1988840"/>
          <a:ext cx="6696744" cy="2376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560">
                  <a:extLst>
                    <a:ext uri="{9D8B030D-6E8A-4147-A177-3AD203B41FA5}">
                      <a16:colId xmlns:a16="http://schemas.microsoft.com/office/drawing/2014/main" val="3201237936"/>
                    </a:ext>
                  </a:extLst>
                </a:gridCol>
                <a:gridCol w="1130620">
                  <a:extLst>
                    <a:ext uri="{9D8B030D-6E8A-4147-A177-3AD203B41FA5}">
                      <a16:colId xmlns:a16="http://schemas.microsoft.com/office/drawing/2014/main" val="3800990392"/>
                    </a:ext>
                  </a:extLst>
                </a:gridCol>
              </a:tblGrid>
              <a:tr h="337909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Nivå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08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N-løype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C-løype</a:t>
                      </a:r>
                      <a:endParaRPr lang="nb-NO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B-løype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A-løype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Alder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rgbClr val="CC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nb-N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Klasser</a:t>
                      </a:r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nb-N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Opp til 10 år</a:t>
                      </a:r>
                      <a:endParaRPr lang="nb-NO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N-åpen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H/D 9-10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11-12 år</a:t>
                      </a:r>
                      <a:endParaRPr lang="nb-NO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nb-N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N2-åpen 10-16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H/D 11-12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13-14 år</a:t>
                      </a:r>
                      <a:endParaRPr lang="nb-NO" sz="12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C-åpen 10-16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solidFill>
                            <a:schemeClr val="tx1"/>
                          </a:solidFill>
                          <a:effectLst/>
                        </a:rPr>
                        <a:t>H/D 13-14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909">
                <a:tc>
                  <a:txBody>
                    <a:bodyPr/>
                    <a:lstStyle/>
                    <a:p>
                      <a:pPr algn="l" rtl="0" fontAlgn="ctr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15-16 år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B-åpen 10-16</a:t>
                      </a:r>
                      <a:endParaRPr lang="nb-N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H/D 15-16</a:t>
                      </a:r>
                      <a:endParaRPr lang="nb-NO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Rett pil 4">
            <a:extLst>
              <a:ext uri="{FF2B5EF4-FFF2-40B4-BE49-F238E27FC236}">
                <a16:creationId xmlns:a16="http://schemas.microsoft.com/office/drawing/2014/main" id="{2B05042D-354C-42F6-9581-3B40F7F39508}"/>
              </a:ext>
            </a:extLst>
          </p:cNvPr>
          <p:cNvCxnSpPr/>
          <p:nvPr/>
        </p:nvCxnSpPr>
        <p:spPr>
          <a:xfrm>
            <a:off x="2915808" y="1844815"/>
            <a:ext cx="4248472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EFAD168-BF49-429B-80F6-546B3C38F9B9}"/>
              </a:ext>
            </a:extLst>
          </p:cNvPr>
          <p:cNvSpPr txBox="1"/>
          <p:nvPr/>
        </p:nvSpPr>
        <p:spPr>
          <a:xfrm>
            <a:off x="3419871" y="1556792"/>
            <a:ext cx="381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Enkelt                               Vanskelig</a:t>
            </a:r>
          </a:p>
        </p:txBody>
      </p:sp>
    </p:spTree>
    <p:extLst>
      <p:ext uri="{BB962C8B-B14F-4D97-AF65-F5344CB8AC3E}">
        <p14:creationId xmlns:p14="http://schemas.microsoft.com/office/powerpoint/2010/main" val="163698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på o-løp?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916831"/>
            <a:ext cx="8496944" cy="4464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Info om oppmøtested, </a:t>
            </a:r>
            <a:r>
              <a:rPr lang="nb-NO" altLang="en-US" sz="2400" dirty="0" err="1"/>
              <a:t>startider</a:t>
            </a:r>
            <a:r>
              <a:rPr lang="nb-NO" altLang="en-US" sz="2400" dirty="0"/>
              <a:t> </a:t>
            </a:r>
            <a:r>
              <a:rPr lang="nb-NO" altLang="en-US" sz="2400" dirty="0" err="1"/>
              <a:t>etc</a:t>
            </a:r>
            <a:r>
              <a:rPr lang="nb-NO" altLang="en-US" sz="2400" dirty="0"/>
              <a:t> ligger under arrangementet på </a:t>
            </a:r>
            <a:r>
              <a:rPr lang="nb-NO" altLang="en-US" sz="2400" dirty="0" err="1"/>
              <a:t>Eventor</a:t>
            </a:r>
            <a:r>
              <a:rPr lang="nb-NO" altLang="en-US" sz="2400" dirty="0"/>
              <a:t>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Vanlig praksis å merke med o-skjermer fra hovedveikryss.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Finn Byåsen-leiren (se etter Byåsen-vimpel). Der får dere utlevert kart og startnummer og kan få svar på spørsmål dere har. Spør noen i </a:t>
            </a:r>
            <a:r>
              <a:rPr lang="nb-NO" altLang="en-US" sz="2400" dirty="0" err="1"/>
              <a:t>Byåsendrakt</a:t>
            </a:r>
            <a:r>
              <a:rPr lang="nb-NO" altLang="en-US" sz="2400" dirty="0"/>
              <a:t> om hjelp!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Følg deretter merking til start.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Premieutdeling etter hvert løp.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400" dirty="0"/>
              <a:t>Ta med skiftetøy slik at bløte klær/sko kan byttes.</a:t>
            </a:r>
          </a:p>
        </p:txBody>
      </p:sp>
    </p:spTree>
    <p:extLst>
      <p:ext uri="{BB962C8B-B14F-4D97-AF65-F5344CB8AC3E}">
        <p14:creationId xmlns:p14="http://schemas.microsoft.com/office/powerpoint/2010/main" val="171681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Påmelding til løp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556792"/>
            <a:ext cx="832574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Påmelding til alle o-løp skjer på internett gjennom et system som heter </a:t>
            </a:r>
            <a:r>
              <a:rPr lang="nb-NO" altLang="en-US" sz="2000" b="1" dirty="0" err="1"/>
              <a:t>Eventor</a:t>
            </a:r>
            <a:r>
              <a:rPr lang="nb-NO" altLang="en-US" sz="2000" dirty="0"/>
              <a:t> - </a:t>
            </a:r>
            <a:r>
              <a:rPr lang="nb-NO" altLang="en-US" sz="2000" dirty="0">
                <a:hlinkClick r:id="rId3"/>
              </a:rPr>
              <a:t>http://eventor.orientering.no/</a:t>
            </a:r>
            <a:r>
              <a:rPr lang="nb-NO" altLang="en-US" sz="2000" dirty="0"/>
              <a:t> </a:t>
            </a:r>
          </a:p>
          <a:p>
            <a:pPr marL="0" indent="0">
              <a:buNone/>
            </a:pPr>
            <a:endParaRPr lang="nb-NO" altLang="en-US" sz="2000" dirty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Opprett ny bruker. Registrer personopplysninger og velg at du er medlem i en klubb (Byåsen IL).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Deretter velges aktuelt løp i terminliste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20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2000" dirty="0"/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2000" dirty="0"/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Ved å klikke på aktuelt løp kan man finne innbydelse, veibeskrivelse mm.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Velg ønsket klasse for utøver.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Påmeldingsfrist på Ungdomsløp er som regel 2 dager før løpsdagen, andre løp 4-6 dager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altLang="en-US" sz="2000" dirty="0"/>
              <a:t>Registrer også utøver på minidrett.no mot Byåsen IL Orientering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endParaRPr lang="nb-NO" altLang="en-US" sz="2400" dirty="0"/>
          </a:p>
          <a:p>
            <a:endParaRPr lang="nb-NO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21" y="3675112"/>
            <a:ext cx="6286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57"/>
            <a:ext cx="1728192" cy="4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64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 og uttrykk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9" y="1196761"/>
            <a:ext cx="4836285" cy="4929411"/>
          </a:xfrm>
        </p:spPr>
        <p:txBody>
          <a:bodyPr/>
          <a:lstStyle/>
          <a:p>
            <a:r>
              <a:rPr lang="nb-NO" dirty="0"/>
              <a:t>Post</a:t>
            </a:r>
          </a:p>
          <a:p>
            <a:r>
              <a:rPr lang="nb-NO" dirty="0"/>
              <a:t>Postbeskrivelse/koder</a:t>
            </a:r>
          </a:p>
          <a:p>
            <a:r>
              <a:rPr lang="nb-NO" dirty="0" err="1"/>
              <a:t>Emit</a:t>
            </a:r>
            <a:r>
              <a:rPr lang="nb-NO" dirty="0"/>
              <a:t>-brikke</a:t>
            </a:r>
          </a:p>
          <a:p>
            <a:r>
              <a:rPr lang="nb-NO" dirty="0"/>
              <a:t>Postenhet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http://sportvaldres.no/assets/img/bilder_nettbutikk/c8cb6d76cde3c1912950bf5834e5333a-ima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85" y="1124745"/>
            <a:ext cx="90071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rientering.no/SiteCollectionImages/IMG_5072-4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33371"/>
            <a:ext cx="3059832" cy="27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2" y="2838569"/>
            <a:ext cx="4315817" cy="39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9518"/>
            <a:ext cx="1512168" cy="29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19" y="2435865"/>
            <a:ext cx="552348" cy="121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tt pil 4"/>
          <p:cNvCxnSpPr/>
          <p:nvPr/>
        </p:nvCxnSpPr>
        <p:spPr>
          <a:xfrm>
            <a:off x="1691680" y="1570089"/>
            <a:ext cx="3528392" cy="27474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>
            <a:off x="1979713" y="3429010"/>
            <a:ext cx="504056" cy="15121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2843809" y="2708929"/>
            <a:ext cx="479910" cy="1296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Rett pil 12"/>
          <p:cNvCxnSpPr/>
          <p:nvPr/>
        </p:nvCxnSpPr>
        <p:spPr>
          <a:xfrm>
            <a:off x="4067944" y="2182158"/>
            <a:ext cx="216024" cy="16373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6444217" y="1840765"/>
            <a:ext cx="2659633" cy="59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>
                <a:hlinkClick r:id="rId7"/>
              </a:rPr>
              <a:t>Livelox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64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D5DD3AC1-9BC7-8E59-D1AC-C1845F540258}"/>
              </a:ext>
            </a:extLst>
          </p:cNvPr>
          <p:cNvSpPr txBox="1"/>
          <p:nvPr/>
        </p:nvSpPr>
        <p:spPr>
          <a:xfrm>
            <a:off x="444100" y="5499932"/>
            <a:ext cx="4764821" cy="10974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nb-NO" sz="1600" dirty="0"/>
              <a:t>8-12 år		«</a:t>
            </a:r>
            <a:r>
              <a:rPr lang="nb-NO" sz="1600" dirty="0">
                <a:hlinkClick r:id="rId2"/>
              </a:rPr>
              <a:t>Byåsen IL Orienteringsskole</a:t>
            </a:r>
            <a:r>
              <a:rPr lang="nb-NO" sz="1600" dirty="0"/>
              <a:t>» </a:t>
            </a:r>
          </a:p>
          <a:p>
            <a:r>
              <a:rPr lang="nb-NO" sz="1600" dirty="0"/>
              <a:t>13-16 år		«</a:t>
            </a:r>
            <a:r>
              <a:rPr lang="nb-NO" sz="1600" dirty="0">
                <a:hlinkClick r:id="rId3"/>
              </a:rPr>
              <a:t>Byåsen IL Orientering 13-16 år</a:t>
            </a:r>
            <a:r>
              <a:rPr lang="nb-NO" sz="1600" dirty="0"/>
              <a:t>» </a:t>
            </a:r>
          </a:p>
          <a:p>
            <a:r>
              <a:rPr lang="nb-NO" sz="1600" dirty="0"/>
              <a:t>Foreldretrening 	</a:t>
            </a:r>
            <a:r>
              <a:rPr lang="nb-NO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«Byåsen o-</a:t>
            </a:r>
            <a:r>
              <a:rPr lang="nb-NO" sz="16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</a:t>
            </a:r>
            <a:r>
              <a:rPr lang="nb-NO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Foreldretrening</a:t>
            </a:r>
            <a:r>
              <a:rPr lang="nb-NO" sz="1600" dirty="0"/>
              <a:t>»</a:t>
            </a:r>
          </a:p>
          <a:p>
            <a:r>
              <a:rPr lang="nb-NO" sz="1600" dirty="0"/>
              <a:t>Alle  		</a:t>
            </a:r>
            <a:r>
              <a:rPr lang="nb-NO" sz="1600" dirty="0">
                <a:hlinkClick r:id="rId5"/>
              </a:rPr>
              <a:t>«Byåsen IL Orientering</a:t>
            </a:r>
            <a:r>
              <a:rPr lang="nb-NO" sz="1600" dirty="0"/>
              <a:t>»</a:t>
            </a:r>
          </a:p>
          <a:p>
            <a:endParaRPr lang="nb-NO" dirty="0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245D748-BD1A-D134-3290-E630B2CFE6F9}"/>
              </a:ext>
            </a:extLst>
          </p:cNvPr>
          <p:cNvSpPr/>
          <p:nvPr/>
        </p:nvSpPr>
        <p:spPr>
          <a:xfrm>
            <a:off x="251520" y="4725144"/>
            <a:ext cx="4957401" cy="1994738"/>
          </a:xfrm>
          <a:prstGeom prst="roundRect">
            <a:avLst>
              <a:gd name="adj" fmla="val 1012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5575" y="1635225"/>
            <a:ext cx="8325742" cy="541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Blip>
                <a:blip r:embed="rId6"/>
              </a:buBlip>
            </a:pPr>
            <a:r>
              <a:rPr lang="nb-NO" sz="2800" dirty="0"/>
              <a:t>Sommer-O-leir med andre klubber for 11-14 år (12-14.august)</a:t>
            </a:r>
          </a:p>
          <a:p>
            <a:pPr>
              <a:buFont typeface="Wingdings" pitchFamily="2" charset="2"/>
              <a:buBlip>
                <a:blip r:embed="rId6"/>
              </a:buBlip>
            </a:pPr>
            <a:r>
              <a:rPr lang="nb-NO" sz="2800" dirty="0"/>
              <a:t>Treninger fram til sommerferien – oppstart etter ferien, 21.august</a:t>
            </a:r>
          </a:p>
          <a:p>
            <a:pPr>
              <a:buFont typeface="Wingdings" pitchFamily="2" charset="2"/>
              <a:buBlip>
                <a:blip r:embed="rId6"/>
              </a:buBlip>
            </a:pPr>
            <a:r>
              <a:rPr lang="nb-NO" sz="2800" dirty="0"/>
              <a:t>Foreldretreninger for nybegynnere (mandager)</a:t>
            </a:r>
          </a:p>
          <a:p>
            <a:pPr>
              <a:buFont typeface="Wingdings" pitchFamily="2" charset="2"/>
              <a:buBlip>
                <a:blip r:embed="rId6"/>
              </a:buBlip>
            </a:pPr>
            <a:r>
              <a:rPr lang="nb-NO" sz="2800" dirty="0"/>
              <a:t>Påmelding treninger i </a:t>
            </a:r>
            <a:r>
              <a:rPr lang="nb-NO" sz="2800" dirty="0" err="1"/>
              <a:t>Spond</a:t>
            </a:r>
            <a:endParaRPr lang="nb-NO" sz="2800" dirty="0"/>
          </a:p>
          <a:p>
            <a:pPr marL="0" indent="0">
              <a:buNone/>
            </a:pPr>
            <a:r>
              <a:rPr lang="nb-NO" sz="1800" dirty="0"/>
              <a:t>								</a:t>
            </a:r>
            <a:endParaRPr lang="nb-NO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Diverse</a:t>
            </a:r>
          </a:p>
        </p:txBody>
      </p:sp>
      <p:sp>
        <p:nvSpPr>
          <p:cNvPr id="4" name="AutoShape 2" descr="data:image/jpeg;base64,/9j/4AAQSkZJRgABAQAAAQABAAD/2wCEAAkGBw0NDw4MDQ0QDQ0NEA8PDQwNERUMDAwNFRIXFhYRFBUZKCogGBolHRUVITIhJSkrMS8uFx8zODMsNygtLisBCgoKDg0OGxAQGiwgIB0sLCssLCwsNywsLS0rNzc3NCwsLCwsLCwsLywsLCwtLCwtLCssLCwsLCwsLCwsLCwsLP/AABEIAOEA4QMBIgACEQEDEQH/xAAcAAEAAgMBAQEAAAAAAAAAAAAAAQQDBQcGAgj/xABIEAACAQECBwkMCQMEAwAAAAAAAQIDBAURFSExUVJxBhIzQXKRocHRIkJTYXOBgpKiscLhBxMWMjQ1VJOyFCNiQ3Sz8Bck0v/EABoBAQADAQEBAAAAAAAAAAAAAAABAgMEBQb/xAAmEQEAAgECBQUBAQEAAAAAAAAAAQIDETIEEiEiMRNBQlFxYRQz/9oADAMBAAIRAxEAPwDuIB4Ddnurk3Kx2Se9jHDGtXi8Dk+OEHxLS/8Ar0x45vOkK2tFY1lu7+3Y2ayN0qf/ALFdZHGDwU4PRKWnxLD5jxVv3WXhaHgVZ0ovNTs6+r9r73SayyWJzyvuYcWl7DZ0qUYLBFYPe/Od9MNKe2sua2S1munRtFXLOU5eOpNyfTlIxdU0x532F6raqccjll0LKzC7yhqy6Ebayor4uqaY877Bi6ppjzvsM+MoasugYyhqy6B1GDF1TTHnfYMXVNMed9hnxlDVl0DGUNWXQOowYuqaY877Bi6ppjzvsM+MoasugYyhqy6B1GDF1TTHnfYMXVNMed9hnxlDVl0DGUNWXQOowYuqaY877Bi6ppjzvsM+MoasugYyhqy6B1GDF1TTHnfYMXVNMed9hnxlDVl0DGUNWXQOowYuqaY877Bi6ppjzvsM+MoasugnGMdWXQNZFfF1TTHnfYMX1NMed9hYxjDVl0DGMNWXQOowYvqaY877BGzV6eWDaemEt6zOrxhqy6DLTtdOXfYHolkGsj6se6S8LM0lXnJL/Tr/AN1P1sq8zR7C4929Cu1TtMVZ6jyKeHDQk9ve+fJ4zyc4RksEkmvGa+02Le91DKuOPGu0ytipfzGi1b2q7QmDmm5LdTKyuNntEnKzPJGTyuzvSv8ADxcXFofSk00mnhTyprKmjgy4pxzpLppeLQkAGS7ze7i+nZLP9XTeCvaMMYtZHCC+9NePKktuHiOb2Czb94Wu4jxaXoNnu0trtFuqpPDGk1QguT972nIUaahFRXF0vSenhpyUj7lyZLc1kzmorC3gSNVabZKeRdzHRxvaLdaN/LAvuxzeN6SsbRDMABYAAAAAAAAAAAAAAAACSMJmVlqvNSnt3kgMQM39LV8FU9SQ/pavgqnqSI1g0YSTN/S1fBVPUkfFSnKOSUZRbzKScW+cnUfdC0yhmyx1Xm82g2lGqprfR5uNM0xls1Z05YeLvlpREwLFus+Du4rI/vLQ9J7T6Pb5dSErFUeGVFb6i3ndLDgcfRbXma0HmWlJYM6a50yrdFqdktVKrhwKnUSm9NN5Jey2ZZKc9JheluWdXYgAeU7HFaMvrbRKo++nOo9rbfvZetlTewk1nzLayhdnCPkv3osXo+4jyupnsz5cLWAAsgAAAAAAAAAAAAAAD7p05TlGEIuUptRjFZXKTeBJAfVms9SrONKlB1Kk3gjCKwtv/vGe7uXcHCKU7bLfyz/UU24wj4pSWVvZg85uty25+Fhp4WlK01EvramfB/hH/FdOfQlvDz83EzM6U8OmmKI6yrWO76FBYKNGnSX+EVFva+MsgHJM6tgAADnf0lfiKHkX/NnRDnf0lfiKHkX/ADZ0cL/0hnl2vIAEnpuRs7BPDDBqvB5uIrXlDuk9ZdP/AHAZLsf3/R6xeXeel1FfdLcfaiprMHmgU9Kv0tzyzXZwj5L96LF6/cjyuple7OEfJfvRYvX7keV1MvPlVrAAWQAAAAAAAAAAACQAPYfRzdiqVp2uawxodzTw5vrZLK/NH+R486puDoKFgpPBgdWVSpLxvfuK6IxMOJty4/1pijWz0IAPLdYAAAK9ut1GzQdWvUjTgsmGXG9CWdvxI83U3e2NNqNKvNayjBJ7MMsJeuO1vEKzaI8vWHPPpK/EUPIv+bNr9v7J4CvzQ/8Ao8vusvqnb6tOpShOChDeNVMCbe+byYGzp4fFet9ZhlkvWa9GjBIO9zrt2557F1i8u89LqF2557F1i8e89LqK/JKmACyGW7OEfJfvRYvX7keV1M19y2uE6jWVPePI9qL96PDCODW6mVnyRPRrQAWAAAAAAAAAkAAASBB13ch+Asvk/iZyM65uR/AWXyfWzk4zZH62w+W4AB57pAAByPdRes7ZaZyb/tU5ShRj3qgng3214MPMuI1JEcyJParWKxpDhmdZ1CQCUBIAFy7s8ti6ybx7zz9RF3d9sXWY71rwjvML1siy6CvyPZgBV/roaJdAL8so1hVuDhn5OXviXb/bVODTwPf51k71lK4OGfk5e+Jd3Q8HDl/CxO5WNrUQtlRd9h5WUzQvF99BPY8BRBfSFNZbSNvpvPhjtWH3GaNopvNNed4PeaUkjlW55b1PDmykmiWTMZI1prNOXOyOVPO3QNRG11V33OkzIrdU/wAXtQ5ZTzQ2YNcrwlxxj0o+sYPUXOOWTmh0m7tw1CtQo1naKsXVpU6jilHAnKKeBZPGWf8Ax9Z/1NXmh2Hodzkt9YrFLNhs1neDRhpxNieTbPkiZ6u2MddPDxv/AI+s/wCpq80ew9RddijZqNOzxk5RpR3qlLO8uHLgLQM7ZLWjSZWisR4AAUWAAB45fR/Z/wBTV5o9g+wFD9RV5o9h7EG3+jJ9qenX6eO+wFn/AFFXmj2Hld192Urtq06Uak6n1kHPuksK7priOtnLvpZ/E2byD/mzfhst75IiZZZaxWusPKSt64o87wGKVsqPjS2LtK5J6ekOTWWzuebbqYW3kjneHSRfWen6XULlz1Nkesm+c9P0uoz+a3xa0Ak0UfdwcM/Jy98S7uh4OHL+FlK4OGfk5e+Jd3Q8HDl/CzOdy0bWgBINGYSAAJBIEEgBISCQO+7mfwNh/wBrZv8AiibI1u5n8DYf9rZv+KJsjwb7pepXxAACqQAAAAAAAA5f9LH4mzeQf82dQOX/AEsfibN5B/zZ08J/1hjn2PDkgHsOFsbmzz2R6yb4z0/S6hc2eeyPWTfGen6XUZ/Nf4taSAaKvq4OGfk5e+Jd3Q8HDl/CyncHCvycvfEuboODhy/hZlO5MbWhJBJozQSCQkAJAAkAASSBZheVqilGNprxjFJRjGtOMYpZkknkR9Y1tf6u0fvVO0qAjlj6TrK5jW1/q7R+9U7Ts+4ypKd32SU5SnJ08LlNuUpPC87ec4adw3Efl1j8l8TOPjYiKR+ujh57pbwAHmOwAAHAIXpa8C/9u0Zl/rVO0+saWv8AVWj96p2lOGZbEfR7/LH08zWVvGlr/VWj96p2mCvaKlVp1ak6jSwJ1Juo0tCbMZJOkGoASSNhc+eeyPWTe+eHpdQujPPZHrJvfPD0uoz+a3s1wJBoqm4eFfIl74lzdBwcOX8LKlw8K+RL3xLl/wDBw5fwsyncmNrRAkGigCQAJAAEgkAASABIJA7fuI/LrH5L4mcRO3biPy6x+T+JnFx2yP108NulvAAeW7AAAfnaGZbEfREMy2I+j6F5YSCQlBIJAv3Rnnsj1k3tnh6XULpzz2R6xeueHpdRn81vZQBINEFw8K+RL3xLl/8ABw5fwsqXFwr5Evei3f3Bw5fwsyncRtaMkEmigASABIAAkACQCUhIJAg7duJ/LrH5P4mcSO27ify6x+T+JnFx2yP10cPulvAAeW7AAAfniGZbEfREMy2I+j6F5gCQAJBIF66c89kesm9c8PS6hdWeeyPWL1zw9LqM/mv7KAANFU3Fwr5Evei5fvBw5fUypcfCvkS96Ld+/chy+pmU7iNrSAkGigSAAJBJIAEhIASABIAHbNxP5dY/J/Ezih2zcT+XWPyfxM4eO2R+ujh90t2ADzHYAAD89QzLYj6IhmWxH0fQvMACQkAAF+6s89kesXrnh6XULqzz2R6xeueHpdRn81vZQABoq+rj4V8iXvRcvxf248v4WVLDH6q0um88ZVKb2pte9GyvOlv6Uks67pebP0YTKdyY8PPAEmjMBIJAEgJASABIJAAEkJDte4r8usnk/iZxU7VuK/LrJ5P4mcfHbI/XRw+6W7AB5brAAB+fIZlsR9EQzLYiT6F5gAAkAAF+6u/9HrF654el1GW7YYIYdZ9CydpXvSXdJaI4ecyjet7KYN99mq2hgn1afZyWVN2lilZLxtGBYFOf9RT0NTe+fm32+XmLVKopxUlmksPyPX/SbcbtFnjbKUcNWyp79LPOzvLL1c+zfHObpte9f1Un3Mn3L4lLR5zHFb1McT7wteOW8x9q9vsv1U2u9llg/Fo8xXPS2ihGpFxksnE+NPSjRWqyTpPKsMeKazPsZvW2rOa6K5IBdUJBIAEgASCQlBIJAHadxX5dZPJ/Ezi56G7t2Vvs1KnZ6TpfV0lvY76nvpYPG8JzcTitkrEVa4rxWdZdiByb7f3lrUf2/mPt9eWtR/b+Zxf4sn8dHr1dZByf7fXlrUf2/mPt9eWmj+38x/iyfw9erysMy2IkJA9ZxgAAGShSc5KK870LSKNGU3gitr4ltNtZqCprAsred6SlraJiGRJRWDMormSKFgsztlqpUUn/AHqkYvSqffPzRTfmPq8bR/pxzv7z0LQew+jK5X3d4VFkadOz4eNd/Po3q9Ixvf06TaV615raPe/VR1VzIH2Dx3cHJd3O5CVjlK1WaGGySeGcIr8K3xYNTQ+LNoOtESSaaawp5GnlTRrhzTjtrCmTHF40lwiw3jvcEKmVcU87W3SbROMlhWCUX50z1O6P6PKVVyq2GUaE3ldnl+Hk/wDFrLDZlXiR4W3XRb7C39bQq0ks9RLf0X6Swx5z06ZKZNs9fpyWranlnq3ZSllWGD/xzcxXd0aKnPH5mOnetTjUZePMzJjZ+DXrfI00vCnaYpfhF6vzGKX4ReqTjV+D9r5DGr8H7XyJ7ztRip+EXqk4qfhF6pONX4P2vkMaPwftfId52oxU/CL1ScVvXXqjGj8H7XyJxm/B+18h3nRGK3rr1Rix665icZvwftfIYzep7XyHedDFj116oxY9dcxOMnqe18hjJ6ntfId6eiMWvXXMTi1665hjJ6ntfIYyep7XyHedDFr11zDFr11zDGT1Pa+Qxk9T2vkO86GLXrrmGLXrrmGMnqe18hjJ6ntfId50MWvX9ky07vgs+GW3IjFjJ6ntfI+J3jLiUVtyjS50bJJRWTAkvMkUrVbl92nlfHLiWw+bJYrZbGlRpVK3jjH+2n45fdXnZ7K4fo9yqpb5prP/AE1J5H4pz6lzmV70x9bStWtreHn9ye5mpeFTfzwwssH/AHKuZ1HqQfG9L4tp12jSjTjGnCKjCCUYRjkjGKWBJCjRhTjGnTioQgkowilGMUuJJZj7POz55yz/AB1Y8cUgABg0AAAAAHJt3PCS2nkQD28GyHn5dwSiQaqAAJEksAJSAAJAAAAAAAAAAA325ThVtQBnl2StTc7BR+7HYvcfYB4T0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0NDw4MDQ0QDQ0NEA8PDQwNERUMDAwNFRIXFhYRFBUZKCogGBolHRUVITIhJSkrMS8uFx8zODMsNygtLisBCgoKDg0OGxAQGiwgIB0sLCssLCwsNywsLS0rNzc3NCwsLCwsLCwsLywsLCwtLCwtLCssLCwsLCwsLCwsLCwsLP/AABEIAOEA4QMBIgACEQEDEQH/xAAcAAEAAgMBAQEAAAAAAAAAAAAAAQQDBQcGAgj/xABIEAACAQECBwkMCQMEAwAAAAAAAQIDBAURFSExUVJxBhIzQXKRocHRIkJTYXOBgpKiscLhBxMWMjQ1VJOyFCNiQ3Sz8Bck0v/EABoBAQADAQEBAAAAAAAAAAAAAAABAgMEBQb/xAAmEQEAAgECBQUBAQEAAAAAAAAAAQIDETIEEiEiMRNBQlFxYRQz/9oADAMBAAIRAxEAPwDuIB4Ddnurk3Kx2Se9jHDGtXi8Dk+OEHxLS/8Ar0x45vOkK2tFY1lu7+3Y2ayN0qf/ALFdZHGDwU4PRKWnxLD5jxVv3WXhaHgVZ0ovNTs6+r9r73SayyWJzyvuYcWl7DZ0qUYLBFYPe/Od9MNKe2sua2S1munRtFXLOU5eOpNyfTlIxdU0x532F6raqccjll0LKzC7yhqy6Ebayor4uqaY877Bi6ppjzvsM+MoasugYyhqy6B1GDF1TTHnfYMXVNMed9hnxlDVl0DGUNWXQOowYuqaY877Bi6ppjzvsM+MoasugYyhqy6B1GDF1TTHnfYMXVNMed9hnxlDVl0DGUNWXQOowYuqaY877Bi6ppjzvsM+MoasugYyhqy6B1GDF1TTHnfYMXVNMed9hnxlDVl0DGUNWXQOowYuqaY877Bi6ppjzvsM+MoasugnGMdWXQNZFfF1TTHnfYMX1NMed9hYxjDVl0DGMNWXQOowYvqaY877BGzV6eWDaemEt6zOrxhqy6DLTtdOXfYHolkGsj6se6S8LM0lXnJL/Tr/AN1P1sq8zR7C4929Cu1TtMVZ6jyKeHDQk9ve+fJ4zyc4RksEkmvGa+02Le91DKuOPGu0ytipfzGi1b2q7QmDmm5LdTKyuNntEnKzPJGTyuzvSv8ADxcXFofSk00mnhTyprKmjgy4pxzpLppeLQkAGS7ze7i+nZLP9XTeCvaMMYtZHCC+9NePKktuHiOb2Czb94Wu4jxaXoNnu0trtFuqpPDGk1QguT972nIUaahFRXF0vSenhpyUj7lyZLc1kzmorC3gSNVabZKeRdzHRxvaLdaN/LAvuxzeN6SsbRDMABYAAAAAAAAAAAAAAAACSMJmVlqvNSnt3kgMQM39LV8FU9SQ/pavgqnqSI1g0YSTN/S1fBVPUkfFSnKOSUZRbzKScW+cnUfdC0yhmyx1Xm82g2lGqprfR5uNM0xls1Z05YeLvlpREwLFus+Du4rI/vLQ9J7T6Pb5dSErFUeGVFb6i3ndLDgcfRbXma0HmWlJYM6a50yrdFqdktVKrhwKnUSm9NN5Jey2ZZKc9JheluWdXYgAeU7HFaMvrbRKo++nOo9rbfvZetlTewk1nzLayhdnCPkv3osXo+4jyupnsz5cLWAAsgAAAAAAAAAAAAAAD7p05TlGEIuUptRjFZXKTeBJAfVms9SrONKlB1Kk3gjCKwtv/vGe7uXcHCKU7bLfyz/UU24wj4pSWVvZg85uty25+Fhp4WlK01EvramfB/hH/FdOfQlvDz83EzM6U8OmmKI6yrWO76FBYKNGnSX+EVFva+MsgHJM6tgAADnf0lfiKHkX/NnRDnf0lfiKHkX/ADZ0cL/0hnl2vIAEnpuRs7BPDDBqvB5uIrXlDuk9ZdP/AHAZLsf3/R6xeXeel1FfdLcfaiprMHmgU9Kv0tzyzXZwj5L96LF6/cjyuple7OEfJfvRYvX7keV1MvPlVrAAWQAAAAAAAAAAACQAPYfRzdiqVp2uawxodzTw5vrZLK/NH+R486puDoKFgpPBgdWVSpLxvfuK6IxMOJty4/1pijWz0IAPLdYAAAK9ut1GzQdWvUjTgsmGXG9CWdvxI83U3e2NNqNKvNayjBJ7MMsJeuO1vEKzaI8vWHPPpK/EUPIv+bNr9v7J4CvzQ/8Ao8vusvqnb6tOpShOChDeNVMCbe+byYGzp4fFet9ZhlkvWa9GjBIO9zrt2557F1i8u89LqF2557F1i8e89LqK/JKmACyGW7OEfJfvRYvX7keV1M19y2uE6jWVPePI9qL96PDCODW6mVnyRPRrQAWAAAAAAAAAkAAASBB13ch+Asvk/iZyM65uR/AWXyfWzk4zZH62w+W4AB57pAAByPdRes7ZaZyb/tU5ShRj3qgng3214MPMuI1JEcyJParWKxpDhmdZ1CQCUBIAFy7s8ti6ybx7zz9RF3d9sXWY71rwjvML1siy6CvyPZgBV/roaJdAL8so1hVuDhn5OXviXb/bVODTwPf51k71lK4OGfk5e+Jd3Q8HDl/CxO5WNrUQtlRd9h5WUzQvF99BPY8BRBfSFNZbSNvpvPhjtWH3GaNopvNNed4PeaUkjlW55b1PDmykmiWTMZI1prNOXOyOVPO3QNRG11V33OkzIrdU/wAXtQ5ZTzQ2YNcrwlxxj0o+sYPUXOOWTmh0m7tw1CtQo1naKsXVpU6jilHAnKKeBZPGWf8Ax9Z/1NXmh2Hodzkt9YrFLNhs1neDRhpxNieTbPkiZ6u2MddPDxv/AI+s/wCpq80ew9RddijZqNOzxk5RpR3qlLO8uHLgLQM7ZLWjSZWisR4AAUWAAB45fR/Z/wBTV5o9g+wFD9RV5o9h7EG3+jJ9qenX6eO+wFn/AFFXmj2Hld192Urtq06Uak6n1kHPuksK7priOtnLvpZ/E2byD/mzfhst75IiZZZaxWusPKSt64o87wGKVsqPjS2LtK5J6ekOTWWzuebbqYW3kjneHSRfWen6XULlz1Nkesm+c9P0uoz+a3xa0Ak0UfdwcM/Jy98S7uh4OHL+FlK4OGfk5e+Jd3Q8HDl/CzOdy0bWgBINGYSAAJBIEEgBISCQO+7mfwNh/wBrZv8AiibI1u5n8DYf9rZv+KJsjwb7pepXxAACqQAAAAAAAA5f9LH4mzeQf82dQOX/AEsfibN5B/zZ08J/1hjn2PDkgHsOFsbmzz2R6yb4z0/S6hc2eeyPWTfGen6XUZ/Nf4taSAaKvq4OGfk5e+Jd3Q8HDl/CyncHCvycvfEuboODhy/hZlO5MbWhJBJozQSCQkAJAAkAASSBZheVqilGNprxjFJRjGtOMYpZkknkR9Y1tf6u0fvVO0qAjlj6TrK5jW1/q7R+9U7Ts+4ypKd32SU5SnJ08LlNuUpPC87ec4adw3Efl1j8l8TOPjYiKR+ujh57pbwAHmOwAAHAIXpa8C/9u0Zl/rVO0+saWv8AVWj96p2lOGZbEfR7/LH08zWVvGlr/VWj96p2mCvaKlVp1ak6jSwJ1Juo0tCbMZJOkGoASSNhc+eeyPWTe+eHpdQujPPZHrJvfPD0uoz+a3s1wJBoqm4eFfIl74lzdBwcOX8LKlw8K+RL3xLl/wDBw5fwsyncmNrRAkGigCQAJAAEgkAASABIJA7fuI/LrH5L4mcRO3biPy6x+T+JnFx2yP108NulvAAeW7AAAfnaGZbEfREMy2I+j6F5YSCQlBIJAv3Rnnsj1k3tnh6XULpzz2R6xeueHpdRn81vZQBINEFw8K+RL3xLl/8ABw5fwsqXFwr5Evei3f3Bw5fwsyncRtaMkEmigASABIAAkACQCUhIJAg7duJ/LrH5P4mcSO27ify6x+T+JnFx2yP10cPulvAAeW7AAAfniGZbEfREMy2I+j6F5gCQAJBIF66c89kesm9c8PS6hdWeeyPWL1zw9LqM/mv7KAANFU3Fwr5Evei5fvBw5fUypcfCvkS96Ld+/chy+pmU7iNrSAkGigSAAJBJIAEhIASABIAHbNxP5dY/J/Ezih2zcT+XWPyfxM4eO2R+ujh90t2ADzHYAAD89QzLYj6IhmWxH0fQvMACQkAAF+6s89kesXrnh6XULqzz2R6xeueHpdRn81vZQABoq+rj4V8iXvRcvxf248v4WVLDH6q0um88ZVKb2pte9GyvOlv6Uks67pebP0YTKdyY8PPAEmjMBIJAEgJASABIJAAEkJDte4r8usnk/iZxU7VuK/LrJ5P4mcfHbI/XRw+6W7AB5brAAB+fIZlsR9EQzLYiT6F5gAAkAAF+6u/9HrF654el1GW7YYIYdZ9CydpXvSXdJaI4ecyjet7KYN99mq2hgn1afZyWVN2lilZLxtGBYFOf9RT0NTe+fm32+XmLVKopxUlmksPyPX/SbcbtFnjbKUcNWyp79LPOzvLL1c+zfHObpte9f1Un3Mn3L4lLR5zHFb1McT7wteOW8x9q9vsv1U2u9llg/Fo8xXPS2ihGpFxksnE+NPSjRWqyTpPKsMeKazPsZvW2rOa6K5IBdUJBIAEgASCQlBIJAHadxX5dZPJ/Ezi56G7t2Vvs1KnZ6TpfV0lvY76nvpYPG8JzcTitkrEVa4rxWdZdiByb7f3lrUf2/mPt9eWtR/b+Zxf4sn8dHr1dZByf7fXlrUf2/mPt9eWmj+38x/iyfw9erysMy2IkJA9ZxgAAGShSc5KK870LSKNGU3gitr4ltNtZqCprAsred6SlraJiGRJRWDMormSKFgsztlqpUUn/AHqkYvSqffPzRTfmPq8bR/pxzv7z0LQew+jK5X3d4VFkadOz4eNd/Po3q9Ixvf06TaV615raPe/VR1VzIH2Dx3cHJd3O5CVjlK1WaGGySeGcIr8K3xYNTQ+LNoOtESSaaawp5GnlTRrhzTjtrCmTHF40lwiw3jvcEKmVcU87W3SbROMlhWCUX50z1O6P6PKVVyq2GUaE3ldnl+Hk/wDFrLDZlXiR4W3XRb7C39bQq0ks9RLf0X6Swx5z06ZKZNs9fpyWranlnq3ZSllWGD/xzcxXd0aKnPH5mOnetTjUZePMzJjZ+DXrfI00vCnaYpfhF6vzGKX4ReqTjV+D9r5DGr8H7XyJ7ztRip+EXqk4qfhF6pONX4P2vkMaPwftfId52oxU/CL1ScVvXXqjGj8H7XyJxm/B+18h3nRGK3rr1Rix665icZvwftfIYzep7XyHedDFj116oxY9dcxOMnqe18hjJ6ntfId6eiMWvXXMTi1665hjJ6ntfIYyep7XyHedDFr11zDFr11zDGT1Pa+Qxk9T2vkO86GLXrrmGLXrrmGMnqe18hjJ6ntfId50MWvX9ky07vgs+GW3IjFjJ6ntfI+J3jLiUVtyjS50bJJRWTAkvMkUrVbl92nlfHLiWw+bJYrZbGlRpVK3jjH+2n45fdXnZ7K4fo9yqpb5prP/AE1J5H4pz6lzmV70x9bStWtreHn9ye5mpeFTfzwwssH/AHKuZ1HqQfG9L4tp12jSjTjGnCKjCCUYRjkjGKWBJCjRhTjGnTioQgkowilGMUuJJZj7POz55yz/AB1Y8cUgABg0AAAAAHJt3PCS2nkQD28GyHn5dwSiQaqAAJEksAJSAAJAAAAAAAAAAA325ThVtQBnl2StTc7BR+7HYvcfYB4T0AAAAAB//9k=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http://blogs-images.forbes.com/peterhimler/files/2014/02/high-res-logo_facebook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79715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pond Blog">
            <a:extLst>
              <a:ext uri="{FF2B5EF4-FFF2-40B4-BE49-F238E27FC236}">
                <a16:creationId xmlns:a16="http://schemas.microsoft.com/office/drawing/2014/main" id="{901B90ED-1095-45BF-AB36-4ECA7873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460828" cy="4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nstagram - Wikipedia">
            <a:extLst>
              <a:ext uri="{FF2B5EF4-FFF2-40B4-BE49-F238E27FC236}">
                <a16:creationId xmlns:a16="http://schemas.microsoft.com/office/drawing/2014/main" id="{818653B7-33E2-0463-87E1-58D8B79B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8458" y="4797152"/>
            <a:ext cx="504057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CD9F9C9-9C44-AD96-11D2-232E55071263}"/>
              </a:ext>
            </a:extLst>
          </p:cNvPr>
          <p:cNvSpPr txBox="1"/>
          <p:nvPr/>
        </p:nvSpPr>
        <p:spPr>
          <a:xfrm>
            <a:off x="6318860" y="5301208"/>
            <a:ext cx="1743252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dirty="0"/>
              <a:t>«</a:t>
            </a:r>
            <a:r>
              <a:rPr lang="nb-NO" sz="1600" dirty="0" err="1">
                <a:hlinkClick r:id="rId11"/>
              </a:rPr>
              <a:t>byaasenbredde</a:t>
            </a:r>
            <a:r>
              <a:rPr lang="nb-NO" sz="1600" dirty="0"/>
              <a:t>»</a:t>
            </a:r>
            <a:endParaRPr lang="nb-NO" dirty="0"/>
          </a:p>
        </p:txBody>
      </p:sp>
      <p:pic>
        <p:nvPicPr>
          <p:cNvPr id="2052" name="Picture 4" descr="Web icon PNG and SVG Free Download">
            <a:extLst>
              <a:ext uri="{FF2B5EF4-FFF2-40B4-BE49-F238E27FC236}">
                <a16:creationId xmlns:a16="http://schemas.microsoft.com/office/drawing/2014/main" id="{34D0A0FA-804E-6AAA-6D64-DA5E7743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49281"/>
            <a:ext cx="442416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39E74F05-8AF4-212D-BA53-10C468125957}"/>
              </a:ext>
            </a:extLst>
          </p:cNvPr>
          <p:cNvSpPr/>
          <p:nvPr/>
        </p:nvSpPr>
        <p:spPr>
          <a:xfrm>
            <a:off x="5397024" y="5805264"/>
            <a:ext cx="3586924" cy="914618"/>
          </a:xfrm>
          <a:prstGeom prst="roundRect">
            <a:avLst>
              <a:gd name="adj" fmla="val 1012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27285D7-CD20-7BE1-0B9B-E8EE779A0D2E}"/>
              </a:ext>
            </a:extLst>
          </p:cNvPr>
          <p:cNvSpPr/>
          <p:nvPr/>
        </p:nvSpPr>
        <p:spPr>
          <a:xfrm>
            <a:off x="5397024" y="4725145"/>
            <a:ext cx="3586924" cy="1008111"/>
          </a:xfrm>
          <a:prstGeom prst="roundRect">
            <a:avLst>
              <a:gd name="adj" fmla="val 1012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1E9DA73-D8C4-B6A9-F517-3DF4BD8C9ED3}"/>
              </a:ext>
            </a:extLst>
          </p:cNvPr>
          <p:cNvSpPr txBox="1"/>
          <p:nvPr/>
        </p:nvSpPr>
        <p:spPr>
          <a:xfrm>
            <a:off x="5994824" y="6314234"/>
            <a:ext cx="2391324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600" dirty="0"/>
              <a:t>«</a:t>
            </a:r>
            <a:r>
              <a:rPr lang="nb-NO" sz="1600" dirty="0">
                <a:hlinkClick r:id="rId13"/>
              </a:rPr>
              <a:t>byasenorientering.no</a:t>
            </a:r>
            <a:r>
              <a:rPr lang="nb-NO" sz="1600" dirty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151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7695" y="1556793"/>
            <a:ext cx="8325742" cy="5301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Blip>
                <a:blip r:embed="rId2"/>
              </a:buBlip>
            </a:pPr>
            <a:r>
              <a:rPr lang="nb-NO" sz="2400" dirty="0"/>
              <a:t>Orientering er en flott idrett som kombinerer fysisk aktivitet med å være ute i naturen.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sz="2400" dirty="0"/>
              <a:t>Idrett som stiller krav både til fysikk, men ikke minst bruk av hodet.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sz="2400" dirty="0"/>
              <a:t>Orientering er en aktivitet hele familien kan delta på.</a:t>
            </a:r>
          </a:p>
          <a:p>
            <a:pPr>
              <a:buFont typeface="Wingdings" pitchFamily="2" charset="2"/>
              <a:buBlip>
                <a:blip r:embed="rId2"/>
              </a:buBlip>
            </a:pPr>
            <a:r>
              <a:rPr lang="nb-NO" sz="2400" dirty="0"/>
              <a:t> Orientering kan også være en tøff konkurranseidrett for de som ønsker det.</a:t>
            </a:r>
          </a:p>
          <a:p>
            <a:pPr marL="0" indent="0">
              <a:buNone/>
            </a:pPr>
            <a:endParaRPr lang="nb-NO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løpe orientering?</a:t>
            </a:r>
          </a:p>
        </p:txBody>
      </p:sp>
      <p:sp>
        <p:nvSpPr>
          <p:cNvPr id="4" name="AutoShape 2" descr="data:image/jpeg;base64,/9j/4AAQSkZJRgABAQAAAQABAAD/2wCEAAkGBw0NDw4MDQ0QDQ0NEA8PDQwNERUMDAwNFRIXFhYRFBUZKCogGBolHRUVITIhJSkrMS8uFx8zODMsNygtLisBCgoKDg0OGxAQGiwgIB0sLCssLCwsNywsLS0rNzc3NCwsLCwsLCwsLywsLCwtLCwtLCssLCwsLCwsLCwsLCwsLP/AABEIAOEA4QMBIgACEQEDEQH/xAAcAAEAAgMBAQEAAAAAAAAAAAAAAQQDBQcGAgj/xABIEAACAQECBwkMCQMEAwAAAAAAAQIDBAURFSExUVJxBhIzQXKRocHRIkJTYXOBgpKiscLhBxMWMjQ1VJOyFCNiQ3Sz8Bck0v/EABoBAQADAQEBAAAAAAAAAAAAAAABAgMEBQb/xAAmEQEAAgECBQUBAQEAAAAAAAAAAQIDETIEEiEiMRNBQlFxYRQz/9oADAMBAAIRAxEAPwDuIB4Ddnurk3Kx2Se9jHDGtXi8Dk+OEHxLS/8Ar0x45vOkK2tFY1lu7+3Y2ayN0qf/ALFdZHGDwU4PRKWnxLD5jxVv3WXhaHgVZ0ovNTs6+r9r73SayyWJzyvuYcWl7DZ0qUYLBFYPe/Od9MNKe2sua2S1munRtFXLOU5eOpNyfTlIxdU0x532F6raqccjll0LKzC7yhqy6Ebayor4uqaY877Bi6ppjzvsM+MoasugYyhqy6B1GDF1TTHnfYMXVNMed9hnxlDVl0DGUNWXQOowYuqaY877Bi6ppjzvsM+MoasugYyhqy6B1GDF1TTHnfYMXVNMed9hnxlDVl0DGUNWXQOowYuqaY877Bi6ppjzvsM+MoasugYyhqy6B1GDF1TTHnfYMXVNMed9hnxlDVl0DGUNWXQOowYuqaY877Bi6ppjzvsM+MoasugnGMdWXQNZFfF1TTHnfYMX1NMed9hYxjDVl0DGMNWXQOowYvqaY877BGzV6eWDaemEt6zOrxhqy6DLTtdOXfYHolkGsj6se6S8LM0lXnJL/Tr/AN1P1sq8zR7C4929Cu1TtMVZ6jyKeHDQk9ve+fJ4zyc4RksEkmvGa+02Le91DKuOPGu0ytipfzGi1b2q7QmDmm5LdTKyuNntEnKzPJGTyuzvSv8ADxcXFofSk00mnhTyprKmjgy4pxzpLppeLQkAGS7ze7i+nZLP9XTeCvaMMYtZHCC+9NePKktuHiOb2Czb94Wu4jxaXoNnu0trtFuqpPDGk1QguT972nIUaahFRXF0vSenhpyUj7lyZLc1kzmorC3gSNVabZKeRdzHRxvaLdaN/LAvuxzeN6SsbRDMABYAAAAAAAAAAAAAAAACSMJmVlqvNSnt3kgMQM39LV8FU9SQ/pavgqnqSI1g0YSTN/S1fBVPUkfFSnKOSUZRbzKScW+cnUfdC0yhmyx1Xm82g2lGqprfR5uNM0xls1Z05YeLvlpREwLFus+Du4rI/vLQ9J7T6Pb5dSErFUeGVFb6i3ndLDgcfRbXma0HmWlJYM6a50yrdFqdktVKrhwKnUSm9NN5Jey2ZZKc9JheluWdXYgAeU7HFaMvrbRKo++nOo9rbfvZetlTewk1nzLayhdnCPkv3osXo+4jyupnsz5cLWAAsgAAAAAAAAAAAAAAD7p05TlGEIuUptRjFZXKTeBJAfVms9SrONKlB1Kk3gjCKwtv/vGe7uXcHCKU7bLfyz/UU24wj4pSWVvZg85uty25+Fhp4WlK01EvramfB/hH/FdOfQlvDz83EzM6U8OmmKI6yrWO76FBYKNGnSX+EVFva+MsgHJM6tgAADnf0lfiKHkX/NnRDnf0lfiKHkX/ADZ0cL/0hnl2vIAEnpuRs7BPDDBqvB5uIrXlDuk9ZdP/AHAZLsf3/R6xeXeel1FfdLcfaiprMHmgU9Kv0tzyzXZwj5L96LF6/cjyuple7OEfJfvRYvX7keV1MvPlVrAAWQAAAAAAAAAAACQAPYfRzdiqVp2uawxodzTw5vrZLK/NH+R486puDoKFgpPBgdWVSpLxvfuK6IxMOJty4/1pijWz0IAPLdYAAAK9ut1GzQdWvUjTgsmGXG9CWdvxI83U3e2NNqNKvNayjBJ7MMsJeuO1vEKzaI8vWHPPpK/EUPIv+bNr9v7J4CvzQ/8Ao8vusvqnb6tOpShOChDeNVMCbe+byYGzp4fFet9ZhlkvWa9GjBIO9zrt2557F1i8u89LqF2557F1i8e89LqK/JKmACyGW7OEfJfvRYvX7keV1M19y2uE6jWVPePI9qL96PDCODW6mVnyRPRrQAWAAAAAAAAAkAAASBB13ch+Asvk/iZyM65uR/AWXyfWzk4zZH62w+W4AB57pAAByPdRes7ZaZyb/tU5ShRj3qgng3214MPMuI1JEcyJParWKxpDhmdZ1CQCUBIAFy7s8ti6ybx7zz9RF3d9sXWY71rwjvML1siy6CvyPZgBV/roaJdAL8so1hVuDhn5OXviXb/bVODTwPf51k71lK4OGfk5e+Jd3Q8HDl/CxO5WNrUQtlRd9h5WUzQvF99BPY8BRBfSFNZbSNvpvPhjtWH3GaNopvNNed4PeaUkjlW55b1PDmykmiWTMZI1prNOXOyOVPO3QNRG11V33OkzIrdU/wAXtQ5ZTzQ2YNcrwlxxj0o+sYPUXOOWTmh0m7tw1CtQo1naKsXVpU6jilHAnKKeBZPGWf8Ax9Z/1NXmh2Hodzkt9YrFLNhs1neDRhpxNieTbPkiZ6u2MddPDxv/AI+s/wCpq80ew9RddijZqNOzxk5RpR3qlLO8uHLgLQM7ZLWjSZWisR4AAUWAAB45fR/Z/wBTV5o9g+wFD9RV5o9h7EG3+jJ9qenX6eO+wFn/AFFXmj2Hld192Urtq06Uak6n1kHPuksK7priOtnLvpZ/E2byD/mzfhst75IiZZZaxWusPKSt64o87wGKVsqPjS2LtK5J6ekOTWWzuebbqYW3kjneHSRfWen6XULlz1Nkesm+c9P0uoz+a3xa0Ak0UfdwcM/Jy98S7uh4OHL+FlK4OGfk5e+Jd3Q8HDl/CzOdy0bWgBINGYSAAJBIEEgBISCQO+7mfwNh/wBrZv8AiibI1u5n8DYf9rZv+KJsjwb7pepXxAACqQAAAAAAAA5f9LH4mzeQf82dQOX/AEsfibN5B/zZ08J/1hjn2PDkgHsOFsbmzz2R6yb4z0/S6hc2eeyPWTfGen6XUZ/Nf4taSAaKvq4OGfk5e+Jd3Q8HDl/CyncHCvycvfEuboODhy/hZlO5MbWhJBJozQSCQkAJAAkAASSBZheVqilGNprxjFJRjGtOMYpZkknkR9Y1tf6u0fvVO0qAjlj6TrK5jW1/q7R+9U7Ts+4ypKd32SU5SnJ08LlNuUpPC87ec4adw3Efl1j8l8TOPjYiKR+ujh57pbwAHmOwAAHAIXpa8C/9u0Zl/rVO0+saWv8AVWj96p2lOGZbEfR7/LH08zWVvGlr/VWj96p2mCvaKlVp1ak6jSwJ1Juo0tCbMZJOkGoASSNhc+eeyPWTe+eHpdQujPPZHrJvfPD0uoz+a3s1wJBoqm4eFfIl74lzdBwcOX8LKlw8K+RL3xLl/wDBw5fwsyncmNrRAkGigCQAJAAEgkAASABIJA7fuI/LrH5L4mcRO3biPy6x+T+JnFx2yP108NulvAAeW7AAAfnaGZbEfREMy2I+j6F5YSCQlBIJAv3Rnnsj1k3tnh6XULpzz2R6xeueHpdRn81vZQBINEFw8K+RL3xLl/8ABw5fwsqXFwr5Evei3f3Bw5fwsyncRtaMkEmigASABIAAkACQCUhIJAg7duJ/LrH5P4mcSO27ify6x+T+JnFx2yP10cPulvAAeW7AAAfniGZbEfREMy2I+j6F5gCQAJBIF66c89kesm9c8PS6hdWeeyPWL1zw9LqM/mv7KAANFU3Fwr5Evei5fvBw5fUypcfCvkS96Ld+/chy+pmU7iNrSAkGigSAAJBJIAEhIASABIAHbNxP5dY/J/Ezih2zcT+XWPyfxM4eO2R+ujh90t2ADzHYAAD89QzLYj6IhmWxH0fQvMACQkAAF+6s89kesXrnh6XULqzz2R6xeueHpdRn81vZQABoq+rj4V8iXvRcvxf248v4WVLDH6q0um88ZVKb2pte9GyvOlv6Uks67pebP0YTKdyY8PPAEmjMBIJAEgJASABIJAAEkJDte4r8usnk/iZxU7VuK/LrJ5P4mcfHbI/XRw+6W7AB5brAAB+fIZlsR9EQzLYiT6F5gAAkAAF+6u/9HrF654el1GW7YYIYdZ9CydpXvSXdJaI4ecyjet7KYN99mq2hgn1afZyWVN2lilZLxtGBYFOf9RT0NTe+fm32+XmLVKopxUlmksPyPX/SbcbtFnjbKUcNWyp79LPOzvLL1c+zfHObpte9f1Un3Mn3L4lLR5zHFb1McT7wteOW8x9q9vsv1U2u9llg/Fo8xXPS2ihGpFxksnE+NPSjRWqyTpPKsMeKazPsZvW2rOa6K5IBdUJBIAEgASCQlBIJAHadxX5dZPJ/Ezi56G7t2Vvs1KnZ6TpfV0lvY76nvpYPG8JzcTitkrEVa4rxWdZdiByb7f3lrUf2/mPt9eWtR/b+Zxf4sn8dHr1dZByf7fXlrUf2/mPt9eWmj+38x/iyfw9erysMy2IkJA9ZxgAAGShSc5KK870LSKNGU3gitr4ltNtZqCprAsred6SlraJiGRJRWDMormSKFgsztlqpUUn/AHqkYvSqffPzRTfmPq8bR/pxzv7z0LQew+jK5X3d4VFkadOz4eNd/Po3q9Ixvf06TaV615raPe/VR1VzIH2Dx3cHJd3O5CVjlK1WaGGySeGcIr8K3xYNTQ+LNoOtESSaaawp5GnlTRrhzTjtrCmTHF40lwiw3jvcEKmVcU87W3SbROMlhWCUX50z1O6P6PKVVyq2GUaE3ldnl+Hk/wDFrLDZlXiR4W3XRb7C39bQq0ks9RLf0X6Swx5z06ZKZNs9fpyWranlnq3ZSllWGD/xzcxXd0aKnPH5mOnetTjUZePMzJjZ+DXrfI00vCnaYpfhF6vzGKX4ReqTjV+D9r5DGr8H7XyJ7ztRip+EXqk4qfhF6pONX4P2vkMaPwftfId52oxU/CL1ScVvXXqjGj8H7XyJxm/B+18h3nRGK3rr1Rix665icZvwftfIYzep7XyHedDFj116oxY9dcxOMnqe18hjJ6ntfId6eiMWvXXMTi1665hjJ6ntfIYyep7XyHedDFr11zDFr11zDGT1Pa+Qxk9T2vkO86GLXrrmGLXrrmGMnqe18hjJ6ntfId50MWvX9ky07vgs+GW3IjFjJ6ntfI+J3jLiUVtyjS50bJJRWTAkvMkUrVbl92nlfHLiWw+bJYrZbGlRpVK3jjH+2n45fdXnZ7K4fo9yqpb5prP/AE1J5H4pz6lzmV70x9bStWtreHn9ye5mpeFTfzwwssH/AHKuZ1HqQfG9L4tp12jSjTjGnCKjCCUYRjkjGKWBJCjRhTjGnTioQgkowilGMUuJJZj7POz55yz/AB1Y8cUgABg0AAAAAHJt3PCS2nkQD28GyHn5dwSiQaqAAJEksAJSAAJAAAAAAAAAAA325ThVtQBnl2StTc7BR+7HYvcfYB4T0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0NDw4MDQ0QDQ0NEA8PDQwNERUMDAwNFRIXFhYRFBUZKCogGBolHRUVITIhJSkrMS8uFx8zODMsNygtLisBCgoKDg0OGxAQGiwgIB0sLCssLCwsNywsLS0rNzc3NCwsLCwsLCwsLywsLCwtLCwtLCssLCwsLCwsLCwsLCwsLP/AABEIAOEA4QMBIgACEQEDEQH/xAAcAAEAAgMBAQEAAAAAAAAAAAAAAQQDBQcGAgj/xABIEAACAQECBwkMCQMEAwAAAAAAAQIDBAURFSExUVJxBhIzQXKRocHRIkJTYXOBgpKiscLhBxMWMjQ1VJOyFCNiQ3Sz8Bck0v/EABoBAQADAQEBAAAAAAAAAAAAAAABAgMEBQb/xAAmEQEAAgECBQUBAQEAAAAAAAAAAQIDETIEEiEiMRNBQlFxYRQz/9oADAMBAAIRAxEAPwDuIB4Ddnurk3Kx2Se9jHDGtXi8Dk+OEHxLS/8Ar0x45vOkK2tFY1lu7+3Y2ayN0qf/ALFdZHGDwU4PRKWnxLD5jxVv3WXhaHgVZ0ovNTs6+r9r73SayyWJzyvuYcWl7DZ0qUYLBFYPe/Od9MNKe2sua2S1munRtFXLOU5eOpNyfTlIxdU0x532F6raqccjll0LKzC7yhqy6Ebayor4uqaY877Bi6ppjzvsM+MoasugYyhqy6B1GDF1TTHnfYMXVNMed9hnxlDVl0DGUNWXQOowYuqaY877Bi6ppjzvsM+MoasugYyhqy6B1GDF1TTHnfYMXVNMed9hnxlDVl0DGUNWXQOowYuqaY877Bi6ppjzvsM+MoasugYyhqy6B1GDF1TTHnfYMXVNMed9hnxlDVl0DGUNWXQOowYuqaY877Bi6ppjzvsM+MoasugnGMdWXQNZFfF1TTHnfYMX1NMed9hYxjDVl0DGMNWXQOowYvqaY877BGzV6eWDaemEt6zOrxhqy6DLTtdOXfYHolkGsj6se6S8LM0lXnJL/Tr/AN1P1sq8zR7C4929Cu1TtMVZ6jyKeHDQk9ve+fJ4zyc4RksEkmvGa+02Le91DKuOPGu0ytipfzGi1b2q7QmDmm5LdTKyuNntEnKzPJGTyuzvSv8ADxcXFofSk00mnhTyprKmjgy4pxzpLppeLQkAGS7ze7i+nZLP9XTeCvaMMYtZHCC+9NePKktuHiOb2Czb94Wu4jxaXoNnu0trtFuqpPDGk1QguT972nIUaahFRXF0vSenhpyUj7lyZLc1kzmorC3gSNVabZKeRdzHRxvaLdaN/LAvuxzeN6SsbRDMABYAAAAAAAAAAAAAAAACSMJmVlqvNSnt3kgMQM39LV8FU9SQ/pavgqnqSI1g0YSTN/S1fBVPUkfFSnKOSUZRbzKScW+cnUfdC0yhmyx1Xm82g2lGqprfR5uNM0xls1Z05YeLvlpREwLFus+Du4rI/vLQ9J7T6Pb5dSErFUeGVFb6i3ndLDgcfRbXma0HmWlJYM6a50yrdFqdktVKrhwKnUSm9NN5Jey2ZZKc9JheluWdXYgAeU7HFaMvrbRKo++nOo9rbfvZetlTewk1nzLayhdnCPkv3osXo+4jyupnsz5cLWAAsgAAAAAAAAAAAAAAD7p05TlGEIuUptRjFZXKTeBJAfVms9SrONKlB1Kk3gjCKwtv/vGe7uXcHCKU7bLfyz/UU24wj4pSWVvZg85uty25+Fhp4WlK01EvramfB/hH/FdOfQlvDz83EzM6U8OmmKI6yrWO76FBYKNGnSX+EVFva+MsgHJM6tgAADnf0lfiKHkX/NnRDnf0lfiKHkX/ADZ0cL/0hnl2vIAEnpuRs7BPDDBqvB5uIrXlDuk9ZdP/AHAZLsf3/R6xeXeel1FfdLcfaiprMHmgU9Kv0tzyzXZwj5L96LF6/cjyuple7OEfJfvRYvX7keV1MvPlVrAAWQAAAAAAAAAAACQAPYfRzdiqVp2uawxodzTw5vrZLK/NH+R486puDoKFgpPBgdWVSpLxvfuK6IxMOJty4/1pijWz0IAPLdYAAAK9ut1GzQdWvUjTgsmGXG9CWdvxI83U3e2NNqNKvNayjBJ7MMsJeuO1vEKzaI8vWHPPpK/EUPIv+bNr9v7J4CvzQ/8Ao8vusvqnb6tOpShOChDeNVMCbe+byYGzp4fFet9ZhlkvWa9GjBIO9zrt2557F1i8u89LqF2557F1i8e89LqK/JKmACyGW7OEfJfvRYvX7keV1M19y2uE6jWVPePI9qL96PDCODW6mVnyRPRrQAWAAAAAAAAAkAAASBB13ch+Asvk/iZyM65uR/AWXyfWzk4zZH62w+W4AB57pAAByPdRes7ZaZyb/tU5ShRj3qgng3214MPMuI1JEcyJParWKxpDhmdZ1CQCUBIAFy7s8ti6ybx7zz9RF3d9sXWY71rwjvML1siy6CvyPZgBV/roaJdAL8so1hVuDhn5OXviXb/bVODTwPf51k71lK4OGfk5e+Jd3Q8HDl/CxO5WNrUQtlRd9h5WUzQvF99BPY8BRBfSFNZbSNvpvPhjtWH3GaNopvNNed4PeaUkjlW55b1PDmykmiWTMZI1prNOXOyOVPO3QNRG11V33OkzIrdU/wAXtQ5ZTzQ2YNcrwlxxj0o+sYPUXOOWTmh0m7tw1CtQo1naKsXVpU6jilHAnKKeBZPGWf8Ax9Z/1NXmh2Hodzkt9YrFLNhs1neDRhpxNieTbPkiZ6u2MddPDxv/AI+s/wCpq80ew9RddijZqNOzxk5RpR3qlLO8uHLgLQM7ZLWjSZWisR4AAUWAAB45fR/Z/wBTV5o9g+wFD9RV5o9h7EG3+jJ9qenX6eO+wFn/AFFXmj2Hld192Urtq06Uak6n1kHPuksK7priOtnLvpZ/E2byD/mzfhst75IiZZZaxWusPKSt64o87wGKVsqPjS2LtK5J6ekOTWWzuebbqYW3kjneHSRfWen6XULlz1Nkesm+c9P0uoz+a3xa0Ak0UfdwcM/Jy98S7uh4OHL+FlK4OGfk5e+Jd3Q8HDl/CzOdy0bWgBINGYSAAJBIEEgBISCQO+7mfwNh/wBrZv8AiibI1u5n8DYf9rZv+KJsjwb7pepXxAACqQAAAAAAAA5f9LH4mzeQf82dQOX/AEsfibN5B/zZ08J/1hjn2PDkgHsOFsbmzz2R6yb4z0/S6hc2eeyPWTfGen6XUZ/Nf4taSAaKvq4OGfk5e+Jd3Q8HDl/CyncHCvycvfEuboODhy/hZlO5MbWhJBJozQSCQkAJAAkAASSBZheVqilGNprxjFJRjGtOMYpZkknkR9Y1tf6u0fvVO0qAjlj6TrK5jW1/q7R+9U7Ts+4ypKd32SU5SnJ08LlNuUpPC87ec4adw3Efl1j8l8TOPjYiKR+ujh57pbwAHmOwAAHAIXpa8C/9u0Zl/rVO0+saWv8AVWj96p2lOGZbEfR7/LH08zWVvGlr/VWj96p2mCvaKlVp1ak6jSwJ1Juo0tCbMZJOkGoASSNhc+eeyPWTe+eHpdQujPPZHrJvfPD0uoz+a3s1wJBoqm4eFfIl74lzdBwcOX8LKlw8K+RL3xLl/wDBw5fwsyncmNrRAkGigCQAJAAEgkAASABIJA7fuI/LrH5L4mcRO3biPy6x+T+JnFx2yP108NulvAAeW7AAAfnaGZbEfREMy2I+j6F5YSCQlBIJAv3Rnnsj1k3tnh6XULpzz2R6xeueHpdRn81vZQBINEFw8K+RL3xLl/8ABw5fwsqXFwr5Evei3f3Bw5fwsyncRtaMkEmigASABIAAkACQCUhIJAg7duJ/LrH5P4mcSO27ify6x+T+JnFx2yP10cPulvAAeW7AAAfniGZbEfREMy2I+j6F5gCQAJBIF66c89kesm9c8PS6hdWeeyPWL1zw9LqM/mv7KAANFU3Fwr5Evei5fvBw5fUypcfCvkS96Ld+/chy+pmU7iNrSAkGigSAAJBJIAEhIASABIAHbNxP5dY/J/Ezih2zcT+XWPyfxM4eO2R+ujh90t2ADzHYAAD89QzLYj6IhmWxH0fQvMACQkAAF+6s89kesXrnh6XULqzz2R6xeueHpdRn81vZQABoq+rj4V8iXvRcvxf248v4WVLDH6q0um88ZVKb2pte9GyvOlv6Uks67pebP0YTKdyY8PPAEmjMBIJAEgJASABIJAAEkJDte4r8usnk/iZxU7VuK/LrJ5P4mcfHbI/XRw+6W7AB5brAAB+fIZlsR9EQzLYiT6F5gAAkAAF+6u/9HrF654el1GW7YYIYdZ9CydpXvSXdJaI4ecyjet7KYN99mq2hgn1afZyWVN2lilZLxtGBYFOf9RT0NTe+fm32+XmLVKopxUlmksPyPX/SbcbtFnjbKUcNWyp79LPOzvLL1c+zfHObpte9f1Un3Mn3L4lLR5zHFb1McT7wteOW8x9q9vsv1U2u9llg/Fo8xXPS2ihGpFxksnE+NPSjRWqyTpPKsMeKazPsZvW2rOa6K5IBdUJBIAEgASCQlBIJAHadxX5dZPJ/Ezi56G7t2Vvs1KnZ6TpfV0lvY76nvpYPG8JzcTitkrEVa4rxWdZdiByb7f3lrUf2/mPt9eWtR/b+Zxf4sn8dHr1dZByf7fXlrUf2/mPt9eWmj+38x/iyfw9erysMy2IkJA9ZxgAAGShSc5KK870LSKNGU3gitr4ltNtZqCprAsred6SlraJiGRJRWDMormSKFgsztlqpUUn/AHqkYvSqffPzRTfmPq8bR/pxzv7z0LQew+jK5X3d4VFkadOz4eNd/Po3q9Ixvf06TaV615raPe/VR1VzIH2Dx3cHJd3O5CVjlK1WaGGySeGcIr8K3xYNTQ+LNoOtESSaaawp5GnlTRrhzTjtrCmTHF40lwiw3jvcEKmVcU87W3SbROMlhWCUX50z1O6P6PKVVyq2GUaE3ldnl+Hk/wDFrLDZlXiR4W3XRb7C39bQq0ks9RLf0X6Swx5z06ZKZNs9fpyWranlnq3ZSllWGD/xzcxXd0aKnPH5mOnetTjUZePMzJjZ+DXrfI00vCnaYpfhF6vzGKX4ReqTjV+D9r5DGr8H7XyJ7ztRip+EXqk4qfhF6pONX4P2vkMaPwftfId52oxU/CL1ScVvXXqjGj8H7XyJxm/B+18h3nRGK3rr1Rix665icZvwftfIYzep7XyHedDFj116oxY9dcxOMnqe18hjJ6ntfId6eiMWvXXMTi1665hjJ6ntfIYyep7XyHedDFr11zDFr11zDGT1Pa+Qxk9T2vkO86GLXrrmGLXrrmGMnqe18hjJ6ntfId50MWvX9ky07vgs+GW3IjFjJ6ntfI+J3jLiUVtyjS50bJJRWTAkvMkUrVbl92nlfHLiWw+bJYrZbGlRpVK3jjH+2n45fdXnZ7K4fo9yqpb5prP/AE1J5H4pz6lzmV70x9bStWtreHn9ye5mpeFTfzwwssH/AHKuZ1HqQfG9L4tp12jSjTjGnCKjCCUYRjkjGKWBJCjRhTjGnTioQgkowilGMUuJJZj7POz55yz/AB1Y8cUgABg0AAAAAHJt3PCS2nkQD28GyHn5dwSiQaqAAJEksAJSAAJAAAAAAAAAAA325ThVtQBnl2StTc7BR+7HYvcfYB4T0AAAAAB//9k="/>
          <p:cNvSpPr>
            <a:spLocks noChangeAspect="1" noChangeArrowheads="1"/>
          </p:cNvSpPr>
          <p:nvPr/>
        </p:nvSpPr>
        <p:spPr bwMode="auto">
          <a:xfrm>
            <a:off x="307975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CE6BC53-83A3-4E4A-909C-53C70227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33132"/>
            <a:ext cx="3239852" cy="215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4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gress, natur, himmel&#10;&#10;Automatisk generert beskrivelse">
            <a:extLst>
              <a:ext uri="{FF2B5EF4-FFF2-40B4-BE49-F238E27FC236}">
                <a16:creationId xmlns:a16="http://schemas.microsoft.com/office/drawing/2014/main" id="{E7E8D640-CB8A-ED19-6E4D-CB704FE0A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r="12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70BB6D6A-26AF-67B5-F221-E3ED654A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nb-NO" dirty="0"/>
              <a:t>Velkommen til Byåsen IL Orientering</a:t>
            </a:r>
          </a:p>
        </p:txBody>
      </p:sp>
    </p:spTree>
    <p:extLst>
      <p:ext uri="{BB962C8B-B14F-4D97-AF65-F5344CB8AC3E}">
        <p14:creationId xmlns:p14="http://schemas.microsoft.com/office/powerpoint/2010/main" val="273455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7088FE-9C59-6E75-EF4D-96C71069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7FA3D7-399C-144A-2081-C8AF20D1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Orienteringsskolens mål</a:t>
            </a:r>
          </a:p>
          <a:p>
            <a:r>
              <a:rPr lang="nb-NO" dirty="0"/>
              <a:t>Utstyr</a:t>
            </a:r>
          </a:p>
          <a:p>
            <a:r>
              <a:rPr lang="nb-NO" dirty="0"/>
              <a:t>Innmelding i klubben, medlemsavgift</a:t>
            </a:r>
          </a:p>
          <a:p>
            <a:r>
              <a:rPr lang="nb-NO" dirty="0"/>
              <a:t>Ungdomsløp</a:t>
            </a:r>
          </a:p>
          <a:p>
            <a:r>
              <a:rPr lang="nb-NO" dirty="0"/>
              <a:t>Diverse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660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klær, himmel, person&#10;&#10;Automatisk generert beskrivelse">
            <a:extLst>
              <a:ext uri="{FF2B5EF4-FFF2-40B4-BE49-F238E27FC236}">
                <a16:creationId xmlns:a16="http://schemas.microsoft.com/office/drawing/2014/main" id="{F11DE569-85BC-EA45-7A6B-4C2D02BA9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06"/>
            <a:ext cx="5148064" cy="6864086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080" y="1916832"/>
            <a:ext cx="3600400" cy="4462760"/>
          </a:xfrm>
        </p:spPr>
        <p:txBody>
          <a:bodyPr wrap="square"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nb-NO" altLang="en-US" dirty="0">
                <a:solidFill>
                  <a:schemeClr val="tx1"/>
                </a:solidFill>
              </a:rPr>
              <a:t> Leder – Lene Berg Hansen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nb-NO" altLang="en-US" dirty="0">
                <a:solidFill>
                  <a:schemeClr val="tx1"/>
                </a:solidFill>
              </a:rPr>
              <a:t> Junior/senior – Oskar Andrén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nb-NO" altLang="en-US" dirty="0">
                <a:solidFill>
                  <a:schemeClr val="tx1"/>
                </a:solidFill>
              </a:rPr>
              <a:t> 13-16 år – Maja Berger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nb-NO" altLang="en-US" dirty="0">
                <a:solidFill>
                  <a:schemeClr val="tx1"/>
                </a:solidFill>
              </a:rPr>
              <a:t> -&gt; 12 år – Børge Leiren</a:t>
            </a:r>
          </a:p>
          <a:p>
            <a:pPr marL="0" indent="0">
              <a:buNone/>
            </a:pPr>
            <a:endParaRPr lang="nb-NO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altLang="en-US" b="1" dirty="0">
                <a:solidFill>
                  <a:schemeClr val="tx1"/>
                </a:solidFill>
              </a:rPr>
              <a:t>Trenere opp til 12 år:</a:t>
            </a:r>
          </a:p>
          <a:p>
            <a:r>
              <a:rPr lang="nb-NO" altLang="en-US" dirty="0">
                <a:solidFill>
                  <a:schemeClr val="tx1"/>
                </a:solidFill>
              </a:rPr>
              <a:t>Ådne Stordal</a:t>
            </a:r>
          </a:p>
          <a:p>
            <a:r>
              <a:rPr lang="nb-NO" altLang="en-US" dirty="0">
                <a:solidFill>
                  <a:schemeClr val="tx1"/>
                </a:solidFill>
              </a:rPr>
              <a:t>Aslak </a:t>
            </a:r>
            <a:r>
              <a:rPr lang="nb-NO" altLang="en-US" dirty="0" err="1">
                <a:solidFill>
                  <a:schemeClr val="tx1"/>
                </a:solidFill>
              </a:rPr>
              <a:t>Moxness</a:t>
            </a:r>
            <a:endParaRPr lang="nb-NO" altLang="en-US" dirty="0">
              <a:solidFill>
                <a:schemeClr val="tx1"/>
              </a:solidFill>
            </a:endParaRPr>
          </a:p>
          <a:p>
            <a:r>
              <a:rPr lang="nb-NO" altLang="en-US" dirty="0">
                <a:solidFill>
                  <a:schemeClr val="tx1"/>
                </a:solidFill>
              </a:rPr>
              <a:t>Siri </a:t>
            </a:r>
            <a:r>
              <a:rPr lang="nb-NO" altLang="en-US" dirty="0" err="1">
                <a:solidFill>
                  <a:schemeClr val="tx1"/>
                </a:solidFill>
              </a:rPr>
              <a:t>Helgemo</a:t>
            </a:r>
            <a:endParaRPr lang="nb-NO" altLang="en-US" dirty="0">
              <a:solidFill>
                <a:schemeClr val="tx1"/>
              </a:solidFill>
            </a:endParaRPr>
          </a:p>
          <a:p>
            <a:r>
              <a:rPr lang="nb-NO" altLang="en-US" dirty="0">
                <a:solidFill>
                  <a:schemeClr val="tx1"/>
                </a:solidFill>
              </a:rPr>
              <a:t>Marte </a:t>
            </a:r>
            <a:r>
              <a:rPr lang="nb-NO" altLang="en-US" dirty="0" err="1">
                <a:solidFill>
                  <a:schemeClr val="tx1"/>
                </a:solidFill>
              </a:rPr>
              <a:t>Reenaas</a:t>
            </a:r>
            <a:endParaRPr lang="nb-NO" altLang="en-US" dirty="0">
              <a:solidFill>
                <a:schemeClr val="tx1"/>
              </a:solidFill>
            </a:endParaRPr>
          </a:p>
          <a:p>
            <a:r>
              <a:rPr lang="nb-NO" altLang="en-US" dirty="0">
                <a:solidFill>
                  <a:schemeClr val="tx1"/>
                </a:solidFill>
              </a:rPr>
              <a:t>Terje Maroni</a:t>
            </a:r>
          </a:p>
          <a:p>
            <a:r>
              <a:rPr lang="nb-NO" altLang="en-US" dirty="0">
                <a:solidFill>
                  <a:schemeClr val="tx1"/>
                </a:solidFill>
              </a:rPr>
              <a:t>Børge Leiren</a:t>
            </a:r>
          </a:p>
        </p:txBody>
      </p:sp>
      <p:sp>
        <p:nvSpPr>
          <p:cNvPr id="5" name="Tittel 5">
            <a:extLst>
              <a:ext uri="{FF2B5EF4-FFF2-40B4-BE49-F238E27FC236}">
                <a16:creationId xmlns:a16="http://schemas.microsoft.com/office/drawing/2014/main" id="{3D79B986-AF71-25EA-76EB-FDD94CA0B290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5148064" cy="85010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395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2B46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cap="none" dirty="0"/>
              <a:t>Sportslig utvalg 2024</a:t>
            </a:r>
          </a:p>
        </p:txBody>
      </p:sp>
    </p:spTree>
    <p:extLst>
      <p:ext uri="{BB962C8B-B14F-4D97-AF65-F5344CB8AC3E}">
        <p14:creationId xmlns:p14="http://schemas.microsoft.com/office/powerpoint/2010/main" val="82649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rientering.no/media/filer_public_thumbnails/filer_public/44/0c/440c1032-621c-4b66-ba38-452a30465c0a/rekrutt_banner_2015_3.jpg__940x510_q85_crop-smart_subsampling-2.jpg">
            <a:extLst>
              <a:ext uri="{FF2B5EF4-FFF2-40B4-BE49-F238E27FC236}">
                <a16:creationId xmlns:a16="http://schemas.microsoft.com/office/drawing/2014/main" id="{F67F578C-C0BC-41FA-B6C9-0FC87D97C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5301208"/>
            <a:ext cx="3528392" cy="146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treningene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9"/>
            <a:ext cx="8229600" cy="4857403"/>
          </a:xfrm>
        </p:spPr>
        <p:txBody>
          <a:bodyPr>
            <a:normAutofit/>
          </a:bodyPr>
          <a:lstStyle/>
          <a:p>
            <a:r>
              <a:rPr lang="nb-NO" sz="2800" dirty="0"/>
              <a:t>Lære bruk av kart</a:t>
            </a:r>
          </a:p>
          <a:p>
            <a:pPr lvl="1"/>
            <a:r>
              <a:rPr lang="nb-NO" dirty="0"/>
              <a:t>Karttegn og farger</a:t>
            </a:r>
          </a:p>
          <a:p>
            <a:pPr lvl="1"/>
            <a:r>
              <a:rPr lang="nb-NO" dirty="0"/>
              <a:t>Orientere kartet</a:t>
            </a:r>
          </a:p>
          <a:p>
            <a:pPr lvl="1"/>
            <a:r>
              <a:rPr lang="nb-NO" dirty="0"/>
              <a:t>Tommelgrepet</a:t>
            </a:r>
          </a:p>
          <a:p>
            <a:pPr lvl="1"/>
            <a:r>
              <a:rPr lang="nb-NO" dirty="0"/>
              <a:t>Kompass</a:t>
            </a:r>
          </a:p>
          <a:p>
            <a:r>
              <a:rPr lang="nb-NO" sz="2800" dirty="0"/>
              <a:t>Bli trygge i skogen - mestringsfølelse</a:t>
            </a:r>
          </a:p>
          <a:p>
            <a:r>
              <a:rPr lang="nb-NO" sz="2800" dirty="0"/>
              <a:t>Aktivisere barn og ungdom i en meningsfull og sunn idrett</a:t>
            </a:r>
          </a:p>
          <a:p>
            <a:r>
              <a:rPr lang="nb-NO" sz="2800" dirty="0"/>
              <a:t>Stimulere til deltakelse på ungdomsløp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CCFDF13-2191-FD27-1111-B881CE762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52" y="1700808"/>
            <a:ext cx="291681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954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F9460D7-E739-40CF-8BB2-2BEA26F7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30" y="0"/>
            <a:ext cx="4562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81D049-AE6E-4A02-AF5A-49A3C056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Nybegynnere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D4B91D-4611-46EB-A9DE-467225FA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Alle «uselvstendige» løpere bør ha en ledsager med på trening (eller gjort en avtale)</a:t>
            </a:r>
          </a:p>
          <a:p>
            <a:r>
              <a:rPr lang="nb-NO" dirty="0"/>
              <a:t>Uskreven regel i orientering: Bidra hvis noen trenger hjelp</a:t>
            </a:r>
          </a:p>
          <a:p>
            <a:r>
              <a:rPr lang="nb-NO" dirty="0"/>
              <a:t>Orientering krever mental modning – vær tålmodige</a:t>
            </a:r>
          </a:p>
          <a:p>
            <a:r>
              <a:rPr lang="nb-NO" dirty="0"/>
              <a:t>La barna få prøve selv, ikke ta over kartet</a:t>
            </a:r>
          </a:p>
        </p:txBody>
      </p:sp>
    </p:spTree>
    <p:extLst>
      <p:ext uri="{BB962C8B-B14F-4D97-AF65-F5344CB8AC3E}">
        <p14:creationId xmlns:p14="http://schemas.microsoft.com/office/powerpoint/2010/main" val="24768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Utstyr og kostnader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9"/>
            <a:ext cx="8229600" cy="4857403"/>
          </a:xfrm>
        </p:spPr>
        <p:txBody>
          <a:bodyPr/>
          <a:lstStyle/>
          <a:p>
            <a:r>
              <a:rPr lang="nb-NO" sz="2400" dirty="0"/>
              <a:t>Lette klær som kan bli møkkete</a:t>
            </a:r>
          </a:p>
          <a:p>
            <a:r>
              <a:rPr lang="nb-NO" sz="2400" dirty="0"/>
              <a:t>Joggesko, terrengsko eller </a:t>
            </a:r>
            <a:r>
              <a:rPr lang="nb-NO" sz="2400" dirty="0" err="1"/>
              <a:t>orienteringssko</a:t>
            </a:r>
            <a:endParaRPr lang="nb-NO" sz="2400" dirty="0"/>
          </a:p>
          <a:p>
            <a:r>
              <a:rPr lang="nb-NO" sz="2400" dirty="0"/>
              <a:t>Kompass</a:t>
            </a:r>
          </a:p>
          <a:p>
            <a:r>
              <a:rPr lang="nb-NO" sz="2400" dirty="0" err="1"/>
              <a:t>Emit</a:t>
            </a:r>
            <a:r>
              <a:rPr lang="nb-NO" sz="2400" dirty="0"/>
              <a:t>-brikke – klubben har også noen til utlån</a:t>
            </a:r>
            <a:endParaRPr lang="nb-NO" sz="1800" dirty="0"/>
          </a:p>
          <a:p>
            <a:endParaRPr lang="nb-NO" sz="1800" dirty="0"/>
          </a:p>
          <a:p>
            <a:r>
              <a:rPr lang="nb-NO" sz="2400" dirty="0"/>
              <a:t>Aktivitetsavgift kr 800 for utøvere opp tom 12 år + årets nybegynnere. Dekker alt av treninger og deltakelse i løp</a:t>
            </a:r>
          </a:p>
        </p:txBody>
      </p:sp>
      <p:pic>
        <p:nvPicPr>
          <p:cNvPr id="1026" name="Picture 2" descr="https://www.letro.se/images/produktbilder/stora/2118714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23627"/>
            <a:ext cx="1512168" cy="1599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865CFB5-504B-4879-B685-61BFB325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9" y="4915840"/>
            <a:ext cx="1805891" cy="17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26949">
            <a:extLst>
              <a:ext uri="{FF2B5EF4-FFF2-40B4-BE49-F238E27FC236}">
                <a16:creationId xmlns:a16="http://schemas.microsoft.com/office/drawing/2014/main" id="{F7DA80C7-2CF4-46B5-BD7F-2EEE2EF0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094" y="4751831"/>
            <a:ext cx="2573072" cy="18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0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få tak i utstyr?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85"/>
            <a:ext cx="8229600" cy="4713387"/>
          </a:xfrm>
        </p:spPr>
        <p:txBody>
          <a:bodyPr>
            <a:normAutofit/>
          </a:bodyPr>
          <a:lstStyle/>
          <a:p>
            <a:r>
              <a:rPr lang="nb-NO" sz="2400" dirty="0"/>
              <a:t>O-trøye: Nettbutikken til </a:t>
            </a:r>
            <a:r>
              <a:rPr lang="nb-NO" sz="2400" dirty="0" err="1"/>
              <a:t>Trimtex</a:t>
            </a:r>
            <a:r>
              <a:rPr lang="nb-NO" sz="2400" dirty="0"/>
              <a:t> når åpen for Byåsen IL</a:t>
            </a:r>
          </a:p>
          <a:p>
            <a:r>
              <a:rPr lang="nb-NO" sz="2400" dirty="0"/>
              <a:t>Brikke og kompass:</a:t>
            </a:r>
          </a:p>
          <a:p>
            <a:pPr lvl="1"/>
            <a:r>
              <a:rPr lang="nb-NO" sz="2000" dirty="0"/>
              <a:t>Pakke med brikke og kompass selges for 675,- (under halv pris)</a:t>
            </a:r>
            <a:r>
              <a:rPr lang="nb-NO" sz="2400" dirty="0"/>
              <a:t>	</a:t>
            </a:r>
          </a:p>
          <a:p>
            <a:r>
              <a:rPr lang="nb-NO" sz="2400" dirty="0"/>
              <a:t>Spesialbutikker: </a:t>
            </a:r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>
                <a:hlinkClick r:id="rId2"/>
              </a:rPr>
              <a:t>www.outstyr.no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	</a:t>
            </a:r>
            <a:r>
              <a:rPr lang="nb-NO" sz="2400" dirty="0">
                <a:hlinkClick r:id="rId3"/>
              </a:rPr>
              <a:t>www.4allsport.com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	Har ofte stands på diverse O-arrangementer</a:t>
            </a:r>
          </a:p>
        </p:txBody>
      </p:sp>
      <p:pic>
        <p:nvPicPr>
          <p:cNvPr id="5" name="Picture 2" descr="http://www.kxweb.no/portal/upload/news/images/i219486_14913121836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13" y="4841784"/>
            <a:ext cx="4628719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302015">
            <a:extLst>
              <a:ext uri="{FF2B5EF4-FFF2-40B4-BE49-F238E27FC236}">
                <a16:creationId xmlns:a16="http://schemas.microsoft.com/office/drawing/2014/main" id="{19CA1F14-A02E-4892-AD1C-E2F348D6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2" y="4509129"/>
            <a:ext cx="3295568" cy="24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99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222E4E-8093-2F8B-F850-264805D9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Innmelding i klubben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61D2B4-F940-5A88-3BA6-B6D9666A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www.minidrett.no</a:t>
            </a:r>
            <a:endParaRPr lang="nb-NO" dirty="0"/>
          </a:p>
          <a:p>
            <a:r>
              <a:rPr lang="nb-NO" dirty="0"/>
              <a:t>Hovedlaget, Byåsen IL, 450kr (950kr familie)</a:t>
            </a:r>
          </a:p>
          <a:p>
            <a:r>
              <a:rPr lang="nb-NO" dirty="0"/>
              <a:t>Orientering (800 kr per sesong)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095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67aa4720-5f4a-45ba-ad8a-1a329f91fc6a">
      <UserInfo>
        <DisplayName/>
        <AccountId xsi:nil="true"/>
        <AccountType/>
      </UserInfo>
    </Owner>
    <Math_Settings xmlns="67aa4720-5f4a-45ba-ad8a-1a329f91fc6a" xsi:nil="true"/>
    <MigrationWizIdPermissionLevels xmlns="67aa4720-5f4a-45ba-ad8a-1a329f91fc6a" xsi:nil="true"/>
    <Is_Collaboration_Space_Locked xmlns="67aa4720-5f4a-45ba-ad8a-1a329f91fc6a" xsi:nil="true"/>
    <TeamsChannelId xmlns="67aa4720-5f4a-45ba-ad8a-1a329f91fc6a" xsi:nil="true"/>
    <IsNotebookLocked xmlns="67aa4720-5f4a-45ba-ad8a-1a329f91fc6a" xsi:nil="true"/>
    <NotebookType xmlns="67aa4720-5f4a-45ba-ad8a-1a329f91fc6a" xsi:nil="true"/>
    <Students xmlns="67aa4720-5f4a-45ba-ad8a-1a329f91fc6a">
      <UserInfo>
        <DisplayName/>
        <AccountId xsi:nil="true"/>
        <AccountType/>
      </UserInfo>
    </Students>
    <MigrationWizIdPermissions xmlns="67aa4720-5f4a-45ba-ad8a-1a329f91fc6a" xsi:nil="true"/>
    <Student_Groups xmlns="67aa4720-5f4a-45ba-ad8a-1a329f91fc6a">
      <UserInfo>
        <DisplayName/>
        <AccountId xsi:nil="true"/>
        <AccountType/>
      </UserInfo>
    </Student_Groups>
    <MigrationWizIdSecurityGroups xmlns="67aa4720-5f4a-45ba-ad8a-1a329f91fc6a" xsi:nil="true"/>
    <DefaultSectionNames xmlns="67aa4720-5f4a-45ba-ad8a-1a329f91fc6a" xsi:nil="true"/>
    <MigrationWizId xmlns="67aa4720-5f4a-45ba-ad8a-1a329f91fc6a" xsi:nil="true"/>
    <AppVersion xmlns="67aa4720-5f4a-45ba-ad8a-1a329f91fc6a" xsi:nil="true"/>
    <CultureName xmlns="67aa4720-5f4a-45ba-ad8a-1a329f91fc6a" xsi:nil="true"/>
    <Distribution_Groups xmlns="67aa4720-5f4a-45ba-ad8a-1a329f91fc6a" xsi:nil="true"/>
    <Templates xmlns="67aa4720-5f4a-45ba-ad8a-1a329f91fc6a" xsi:nil="true"/>
    <Self_Registration_Enabled xmlns="67aa4720-5f4a-45ba-ad8a-1a329f91fc6a" xsi:nil="true"/>
    <Has_Teacher_Only_SectionGroup xmlns="67aa4720-5f4a-45ba-ad8a-1a329f91fc6a" xsi:nil="true"/>
    <Invited_Teachers xmlns="67aa4720-5f4a-45ba-ad8a-1a329f91fc6a" xsi:nil="true"/>
    <Invited_Students xmlns="67aa4720-5f4a-45ba-ad8a-1a329f91fc6a" xsi:nil="true"/>
    <FolderType xmlns="67aa4720-5f4a-45ba-ad8a-1a329f91fc6a" xsi:nil="true"/>
    <Teachers xmlns="67aa4720-5f4a-45ba-ad8a-1a329f91fc6a">
      <UserInfo>
        <DisplayName/>
        <AccountId xsi:nil="true"/>
        <AccountType/>
      </UserInfo>
    </Teachers>
    <MigrationWizIdDocumentLibraryPermissions xmlns="67aa4720-5f4a-45ba-ad8a-1a329f91fc6a" xsi:nil="true"/>
    <Teams_Channel_Section_Location xmlns="67aa4720-5f4a-45ba-ad8a-1a329f91fc6a" xsi:nil="true"/>
    <LMS_Mappings xmlns="67aa4720-5f4a-45ba-ad8a-1a329f91fc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7FAEA1D6C321409262254B805FD09F" ma:contentTypeVersion="39" ma:contentTypeDescription="Opprett et nytt dokument." ma:contentTypeScope="" ma:versionID="7c0bd1238bd37e7ebb80ea6da8786b43">
  <xsd:schema xmlns:xsd="http://www.w3.org/2001/XMLSchema" xmlns:xs="http://www.w3.org/2001/XMLSchema" xmlns:p="http://schemas.microsoft.com/office/2006/metadata/properties" xmlns:ns3="67aa4720-5f4a-45ba-ad8a-1a329f91fc6a" xmlns:ns4="0db74321-42d9-43cc-b7ff-7712463c5087" targetNamespace="http://schemas.microsoft.com/office/2006/metadata/properties" ma:root="true" ma:fieldsID="81890d4ed2d7a9cd707d8e85e4a381b5" ns3:_="" ns4:_="">
    <xsd:import namespace="67aa4720-5f4a-45ba-ad8a-1a329f91fc6a"/>
    <xsd:import namespace="0db74321-42d9-43cc-b7ff-7712463c508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TeamsChannelId" minOccurs="0"/>
                <xsd:element ref="ns3:IsNotebookLocked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a4720-5f4a-45ba-ad8a-1a329f91fc6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5" nillable="true" ma:displayName="MediaServiceLocation" ma:description="" ma:internalName="MediaServiceLocation" ma:readOnly="true">
      <xsd:simpleType>
        <xsd:restriction base="dms:Text"/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Distribution_Groups" ma:index="4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3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6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74321-42d9-43cc-b7ff-7712463c5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0193F6-9EDB-4894-9540-85DF81B9AF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9ACAA-99E7-4BEF-BB27-F5CF90AF294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db74321-42d9-43cc-b7ff-7712463c5087"/>
    <ds:schemaRef ds:uri="http://purl.org/dc/terms/"/>
    <ds:schemaRef ds:uri="http://schemas.openxmlformats.org/package/2006/metadata/core-properties"/>
    <ds:schemaRef ds:uri="67aa4720-5f4a-45ba-ad8a-1a329f91fc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A13BB8-D4C5-4004-BD5C-6B120D8E8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aa4720-5f4a-45ba-ad8a-1a329f91fc6a"/>
    <ds:schemaRef ds:uri="0db74321-42d9-43cc-b7ff-7712463c5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773</Words>
  <Application>Microsoft Office PowerPoint</Application>
  <PresentationFormat>Skjermfremvisning (4:3)</PresentationFormat>
  <Paragraphs>158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PowerPoint-presentasjon</vt:lpstr>
      <vt:lpstr>Program</vt:lpstr>
      <vt:lpstr>PowerPoint-presentasjon</vt:lpstr>
      <vt:lpstr>Mål for treningene</vt:lpstr>
      <vt:lpstr>PowerPoint-presentasjon</vt:lpstr>
      <vt:lpstr>Nybegynnere</vt:lpstr>
      <vt:lpstr>Utstyr og kostnader </vt:lpstr>
      <vt:lpstr>Hvordan få tak i utstyr?</vt:lpstr>
      <vt:lpstr>Innmelding i klubben</vt:lpstr>
      <vt:lpstr>Ungdomsløp</vt:lpstr>
      <vt:lpstr>Ungdomsløp 2024</vt:lpstr>
      <vt:lpstr>Klasser / løyper</vt:lpstr>
      <vt:lpstr>Hva skjer på o-løp?</vt:lpstr>
      <vt:lpstr>Påmelding til løp</vt:lpstr>
      <vt:lpstr>Ord og uttrykk</vt:lpstr>
      <vt:lpstr>Diverse</vt:lpstr>
      <vt:lpstr>Hvorfor løpe orientering?</vt:lpstr>
      <vt:lpstr>Velkommen til Byåsen IL Orientering</vt:lpstr>
    </vt:vector>
  </TitlesOfParts>
  <Company>Teekay Petrojarl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Torgeir Aune</dc:creator>
  <cp:lastModifiedBy>Børge Leiren</cp:lastModifiedBy>
  <cp:revision>59</cp:revision>
  <dcterms:created xsi:type="dcterms:W3CDTF">2015-05-07T07:38:06Z</dcterms:created>
  <dcterms:modified xsi:type="dcterms:W3CDTF">2024-04-08T12:34:22Z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0x010100517FAEA1D6C321409262254B805FD09F</vt:lpwstr>
  </property>
</Properties>
</file>